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handoutMasterIdLst>
    <p:handoutMasterId r:id="rId11"/>
  </p:handoutMasterIdLst>
  <p:sldIdLst>
    <p:sldId id="387" r:id="rId5"/>
    <p:sldId id="400" r:id="rId6"/>
    <p:sldId id="394" r:id="rId7"/>
    <p:sldId id="401" r:id="rId8"/>
    <p:sldId id="402" r:id="rId9"/>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69E"/>
    <a:srgbClr val="FF5050"/>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735" autoAdjust="0"/>
    <p:restoredTop sz="65317" autoAdjust="0"/>
  </p:normalViewPr>
  <p:slideViewPr>
    <p:cSldViewPr>
      <p:cViewPr varScale="1">
        <p:scale>
          <a:sx n="74" d="100"/>
          <a:sy n="74" d="100"/>
        </p:scale>
        <p:origin x="2024" y="176"/>
      </p:cViewPr>
      <p:guideLst>
        <p:guide orient="horz" pos="2160"/>
        <p:guide pos="2880"/>
      </p:guideLst>
    </p:cSldViewPr>
  </p:slideViewPr>
  <p:notesTextViewPr>
    <p:cViewPr>
      <p:scale>
        <a:sx n="1" d="1"/>
        <a:sy n="1" d="1"/>
      </p:scale>
      <p:origin x="0" y="0"/>
    </p:cViewPr>
  </p:notesTextViewPr>
  <p:sorterViewPr>
    <p:cViewPr varScale="1">
      <p:scale>
        <a:sx n="1" d="1"/>
        <a:sy n="1" d="1"/>
      </p:scale>
      <p:origin x="0" y="2813"/>
    </p:cViewPr>
  </p:sorterViewPr>
  <p:notesViewPr>
    <p:cSldViewPr>
      <p:cViewPr varScale="1">
        <p:scale>
          <a:sx n="65" d="100"/>
          <a:sy n="65" d="100"/>
        </p:scale>
        <p:origin x="-3288" y="-11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31" tIns="45715" rIns="91431" bIns="45715"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31" tIns="45715" rIns="91431" bIns="45715" rtlCol="0"/>
          <a:lstStyle>
            <a:lvl1pPr algn="r" eaLnBrk="1" fontAlgn="auto" hangingPunct="1">
              <a:spcBef>
                <a:spcPts val="0"/>
              </a:spcBef>
              <a:spcAft>
                <a:spcPts val="0"/>
              </a:spcAft>
              <a:defRPr sz="1200">
                <a:latin typeface="+mn-lt"/>
                <a:cs typeface="+mn-cs"/>
              </a:defRPr>
            </a:lvl1pPr>
          </a:lstStyle>
          <a:p>
            <a:pPr>
              <a:defRPr/>
            </a:pPr>
            <a:fld id="{E229007B-0C97-40A3-B1FE-8FFC2C8BC528}" type="datetimeFigureOut">
              <a:rPr lang="en-US"/>
              <a:pPr>
                <a:defRPr/>
              </a:pPr>
              <a:t>10/1/18</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31" tIns="45715" rIns="91431" bIns="45715"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wrap="square" lIns="91431" tIns="45715" rIns="91431" bIns="45715" numCol="1" anchor="b" anchorCtr="0" compatLnSpc="1">
            <a:prstTxWarp prst="textNoShape">
              <a:avLst/>
            </a:prstTxWarp>
          </a:bodyPr>
          <a:lstStyle>
            <a:lvl1pPr algn="r" eaLnBrk="1" hangingPunct="1">
              <a:defRPr sz="1200">
                <a:latin typeface="Calibri" panose="020F0502020204030204" pitchFamily="34" charset="0"/>
              </a:defRPr>
            </a:lvl1pPr>
          </a:lstStyle>
          <a:p>
            <a:fld id="{53F17E4D-A902-4502-A980-7B7CE48AECBB}" type="slidenum">
              <a:rPr lang="en-US" altLang="en-US"/>
              <a:pPr/>
              <a:t>‹#›</a:t>
            </a:fld>
            <a:endParaRPr lang="en-US" altLang="en-US"/>
          </a:p>
        </p:txBody>
      </p:sp>
    </p:spTree>
    <p:extLst>
      <p:ext uri="{BB962C8B-B14F-4D97-AF65-F5344CB8AC3E}">
        <p14:creationId xmlns:p14="http://schemas.microsoft.com/office/powerpoint/2010/main" val="15930965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5073" tIns="47535" rIns="95073" bIns="47535"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5073" tIns="47535" rIns="95073" bIns="47535" rtlCol="0"/>
          <a:lstStyle>
            <a:lvl1pPr algn="r" eaLnBrk="1" fontAlgn="auto" hangingPunct="1">
              <a:spcBef>
                <a:spcPts val="0"/>
              </a:spcBef>
              <a:spcAft>
                <a:spcPts val="0"/>
              </a:spcAft>
              <a:defRPr sz="1200">
                <a:latin typeface="+mn-lt"/>
                <a:cs typeface="+mn-cs"/>
              </a:defRPr>
            </a:lvl1pPr>
          </a:lstStyle>
          <a:p>
            <a:pPr>
              <a:defRPr/>
            </a:pPr>
            <a:fld id="{09821493-4755-406B-AC69-8566CE3F3305}" type="datetimeFigureOut">
              <a:rPr lang="en-US"/>
              <a:pPr>
                <a:defRPr/>
              </a:pPr>
              <a:t>10/1/18</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5073" tIns="47535" rIns="95073" bIns="47535" rtlCol="0" anchor="ctr"/>
          <a:lstStyle/>
          <a:p>
            <a:pPr lvl="0"/>
            <a:endParaRPr lang="en-US" noProof="0" dirty="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5073" tIns="47535" rIns="95073" bIns="47535"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375"/>
            <a:ext cx="3043238" cy="465138"/>
          </a:xfrm>
          <a:prstGeom prst="rect">
            <a:avLst/>
          </a:prstGeom>
        </p:spPr>
        <p:txBody>
          <a:bodyPr vert="horz" lIns="95073" tIns="47535" rIns="95073" bIns="47535"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wrap="square" lIns="95073" tIns="47535" rIns="95073" bIns="47535" numCol="1" anchor="b" anchorCtr="0" compatLnSpc="1">
            <a:prstTxWarp prst="textNoShape">
              <a:avLst/>
            </a:prstTxWarp>
          </a:bodyPr>
          <a:lstStyle>
            <a:lvl1pPr algn="r" eaLnBrk="1" hangingPunct="1">
              <a:defRPr sz="1200">
                <a:latin typeface="Calibri" panose="020F0502020204030204" pitchFamily="34" charset="0"/>
              </a:defRPr>
            </a:lvl1pPr>
          </a:lstStyle>
          <a:p>
            <a:fld id="{A3248FAA-A8DB-4FC8-BD34-0126A01E484B}" type="slidenum">
              <a:rPr lang="en-US" altLang="en-US"/>
              <a:pPr/>
              <a:t>‹#›</a:t>
            </a:fld>
            <a:endParaRPr lang="en-US" altLang="en-US"/>
          </a:p>
        </p:txBody>
      </p:sp>
    </p:spTree>
    <p:extLst>
      <p:ext uri="{BB962C8B-B14F-4D97-AF65-F5344CB8AC3E}">
        <p14:creationId xmlns:p14="http://schemas.microsoft.com/office/powerpoint/2010/main" val="4477819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xfrm>
            <a:off x="703263" y="4422775"/>
            <a:ext cx="5938837" cy="418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8C6BE9B3-4952-4F53-A69D-D4B5A3345F27}" type="slidenum">
              <a:rPr lang="en-US" altLang="en-US">
                <a:latin typeface="Calibri" panose="020F0502020204030204" pitchFamily="34" charset="0"/>
              </a:rPr>
              <a:pPr/>
              <a:t>2</a:t>
            </a:fld>
            <a:endParaRPr lang="en-US" altLang="en-US">
              <a:latin typeface="Calibri" panose="020F0502020204030204" pitchFamily="34" charset="0"/>
            </a:endParaRPr>
          </a:p>
        </p:txBody>
      </p:sp>
    </p:spTree>
    <p:extLst>
      <p:ext uri="{BB962C8B-B14F-4D97-AF65-F5344CB8AC3E}">
        <p14:creationId xmlns:p14="http://schemas.microsoft.com/office/powerpoint/2010/main" val="13652250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4.emf"/><Relationship Id="rId4" Type="http://schemas.openxmlformats.org/officeDocument/2006/relationships/image" Target="../media/image3.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5" name="Line 7"/>
          <p:cNvSpPr>
            <a:spLocks noChangeShapeType="1"/>
          </p:cNvSpPr>
          <p:nvPr/>
        </p:nvSpPr>
        <p:spPr bwMode="auto">
          <a:xfrm>
            <a:off x="0" y="747713"/>
            <a:ext cx="9144000" cy="0"/>
          </a:xfrm>
          <a:prstGeom prst="line">
            <a:avLst/>
          </a:prstGeom>
          <a:noFill/>
          <a:ln w="9525">
            <a:solidFill>
              <a:srgbClr val="FFFFFF"/>
            </a:solidFill>
            <a:round/>
            <a:headEnd/>
            <a:tailEnd/>
          </a:ln>
        </p:spPr>
        <p:txBody>
          <a:bodyPr/>
          <a:lstStyle/>
          <a:p>
            <a:pPr>
              <a:defRPr/>
            </a:pPr>
            <a:endParaRPr lang="en-US">
              <a:cs typeface="Arial" charset="0"/>
            </a:endParaRPr>
          </a:p>
        </p:txBody>
      </p:sp>
      <p:sp>
        <p:nvSpPr>
          <p:cNvPr id="7" name="Line 11"/>
          <p:cNvSpPr>
            <a:spLocks noChangeShapeType="1"/>
          </p:cNvSpPr>
          <p:nvPr/>
        </p:nvSpPr>
        <p:spPr bwMode="auto">
          <a:xfrm>
            <a:off x="2443163" y="3752850"/>
            <a:ext cx="5722937" cy="0"/>
          </a:xfrm>
          <a:prstGeom prst="line">
            <a:avLst/>
          </a:prstGeom>
          <a:noFill/>
          <a:ln w="9525">
            <a:solidFill>
              <a:schemeClr val="tx1"/>
            </a:solidFill>
            <a:round/>
            <a:headEnd/>
            <a:tailEnd/>
          </a:ln>
        </p:spPr>
        <p:txBody>
          <a:bodyPr/>
          <a:lstStyle/>
          <a:p>
            <a:pPr>
              <a:defRPr/>
            </a:pPr>
            <a:endParaRPr lang="en-US">
              <a:cs typeface="Arial" charset="0"/>
            </a:endParaRPr>
          </a:p>
        </p:txBody>
      </p:sp>
      <p:pic>
        <p:nvPicPr>
          <p:cNvPr id="8" name="Picture 2" descr="C:\Users\dmlee\Downloads\preview-MABayTransAuthority.png"/>
          <p:cNvPicPr>
            <a:picLocks noChangeAspect="1" noChangeArrowheads="1"/>
          </p:cNvPicPr>
          <p:nvPr/>
        </p:nvPicPr>
        <p:blipFill>
          <a:blip r:embed="rId2">
            <a:extLst>
              <a:ext uri="{28A0092B-C50C-407E-A947-70E740481C1C}">
                <a14:useLocalDpi xmlns:a14="http://schemas.microsoft.com/office/drawing/2010/main" val="0"/>
              </a:ext>
            </a:extLst>
          </a:blip>
          <a:srcRect t="38333" b="39000"/>
          <a:stretch>
            <a:fillRect/>
          </a:stretch>
        </p:blipFill>
        <p:spPr bwMode="auto">
          <a:xfrm>
            <a:off x="1012825" y="1562100"/>
            <a:ext cx="6386513"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a:spLocks noChangeArrowheads="1"/>
          </p:cNvSpPr>
          <p:nvPr userDrawn="1"/>
        </p:nvSpPr>
        <p:spPr bwMode="auto">
          <a:xfrm>
            <a:off x="1219200" y="4594225"/>
            <a:ext cx="5867400" cy="368300"/>
          </a:xfrm>
          <a:prstGeom prst="rect">
            <a:avLst/>
          </a:prstGeom>
          <a:noFill/>
          <a:ln w="9525">
            <a:noFill/>
            <a:miter lim="800000"/>
            <a:headEnd/>
            <a:tailEnd/>
          </a:ln>
        </p:spPr>
        <p:txBody>
          <a:bodyPr>
            <a:spAutoFit/>
          </a:bodyPr>
          <a:lstStyle/>
          <a:p>
            <a:pPr marL="342900" indent="-342900" eaLnBrk="1" hangingPunct="1">
              <a:defRPr/>
            </a:pPr>
            <a:endParaRPr lang="en-US" b="1" u="sng">
              <a:cs typeface="Arial" charset="0"/>
            </a:endParaRPr>
          </a:p>
        </p:txBody>
      </p:sp>
      <p:sp>
        <p:nvSpPr>
          <p:cNvPr id="6" name="Title 1"/>
          <p:cNvSpPr>
            <a:spLocks noGrp="1"/>
          </p:cNvSpPr>
          <p:nvPr>
            <p:ph type="title"/>
          </p:nvPr>
        </p:nvSpPr>
        <p:spPr>
          <a:xfrm>
            <a:off x="685800" y="3962400"/>
            <a:ext cx="7751547" cy="466344"/>
          </a:xfrm>
          <a:prstGeom prst="rect">
            <a:avLst/>
          </a:prstGeom>
        </p:spPr>
        <p:txBody>
          <a:bodyPr anchor="b" anchorCtr="0"/>
          <a:lstStyle>
            <a:lvl1pPr>
              <a:lnSpc>
                <a:spcPct val="100000"/>
              </a:lnSpc>
              <a:defRPr sz="3200" b="1" baseline="0">
                <a:solidFill>
                  <a:srgbClr val="00269E"/>
                </a:solidFill>
                <a:latin typeface="Arial" pitchFamily="34" charset="0"/>
                <a:cs typeface="Arial" pitchFamily="34" charset="0"/>
              </a:defRPr>
            </a:lvl1pPr>
          </a:lstStyle>
          <a:p>
            <a:r>
              <a:rPr lang="en-US"/>
              <a:t>Click to edit Master title style</a:t>
            </a:r>
            <a:endParaRPr lang="en-US" dirty="0"/>
          </a:p>
        </p:txBody>
      </p:sp>
      <p:sp>
        <p:nvSpPr>
          <p:cNvPr id="9" name="Text Placeholder 8"/>
          <p:cNvSpPr>
            <a:spLocks noGrp="1"/>
          </p:cNvSpPr>
          <p:nvPr>
            <p:ph type="body" sz="quarter" idx="10"/>
          </p:nvPr>
        </p:nvSpPr>
        <p:spPr>
          <a:xfrm>
            <a:off x="1219200" y="5105400"/>
            <a:ext cx="3352800" cy="762000"/>
          </a:xfrm>
          <a:prstGeom prst="rect">
            <a:avLst/>
          </a:prstGeom>
        </p:spPr>
        <p:txBody>
          <a:bodyPr/>
          <a:lstStyle>
            <a:lvl1pPr>
              <a:buNone/>
              <a:defRPr>
                <a:latin typeface="Arial" pitchFamily="34" charset="0"/>
                <a:cs typeface="Arial" pitchFamily="34" charset="0"/>
              </a:defRPr>
            </a:lvl1pPr>
          </a:lstStyle>
          <a:p>
            <a:pPr lvl="0"/>
            <a:r>
              <a:rPr lang="en-US"/>
              <a:t>Click to edit Master text styles</a:t>
            </a:r>
          </a:p>
        </p:txBody>
      </p:sp>
      <p:sp>
        <p:nvSpPr>
          <p:cNvPr id="13" name="Text Placeholder 12"/>
          <p:cNvSpPr>
            <a:spLocks noGrp="1"/>
          </p:cNvSpPr>
          <p:nvPr>
            <p:ph type="body" sz="quarter" idx="11"/>
          </p:nvPr>
        </p:nvSpPr>
        <p:spPr>
          <a:xfrm>
            <a:off x="1219200" y="4528458"/>
            <a:ext cx="4572000" cy="457200"/>
          </a:xfrm>
          <a:prstGeom prst="rect">
            <a:avLst/>
          </a:prstGeom>
        </p:spPr>
        <p:txBody>
          <a:bodyPr/>
          <a:lstStyle>
            <a:lvl1pPr algn="l" rtl="0" eaLnBrk="1" fontAlgn="base" hangingPunct="1">
              <a:lnSpc>
                <a:spcPct val="100000"/>
              </a:lnSpc>
              <a:spcBef>
                <a:spcPct val="0"/>
              </a:spcBef>
              <a:spcAft>
                <a:spcPct val="0"/>
              </a:spcAft>
              <a:buNone/>
              <a:defRPr lang="en-US" sz="2400" b="1" baseline="0" dirty="0" smtClean="0">
                <a:solidFill>
                  <a:srgbClr val="00269E"/>
                </a:solidFill>
                <a:latin typeface="Arial" pitchFamily="34" charset="0"/>
                <a:ea typeface="+mj-ea"/>
                <a:cs typeface="Arial" pitchFamily="34" charset="0"/>
              </a:defRPr>
            </a:lvl1pPr>
          </a:lstStyle>
          <a:p>
            <a:pPr lvl="0"/>
            <a:r>
              <a:rPr lang="en-US"/>
              <a:t>Click to edit Master text styles</a:t>
            </a:r>
          </a:p>
        </p:txBody>
      </p:sp>
    </p:spTree>
    <p:extLst>
      <p:ext uri="{BB962C8B-B14F-4D97-AF65-F5344CB8AC3E}">
        <p14:creationId xmlns:p14="http://schemas.microsoft.com/office/powerpoint/2010/main" val="4259914740"/>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3"/>
          <p:cNvSpPr/>
          <p:nvPr/>
        </p:nvSpPr>
        <p:spPr>
          <a:xfrm>
            <a:off x="396875" y="1463675"/>
            <a:ext cx="8434388"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10"/>
          <p:cNvSpPr/>
          <p:nvPr/>
        </p:nvSpPr>
        <p:spPr>
          <a:xfrm>
            <a:off x="327025" y="625475"/>
            <a:ext cx="7673975" cy="234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p:cNvCxnSpPr/>
          <p:nvPr userDrawn="1"/>
        </p:nvCxnSpPr>
        <p:spPr>
          <a:xfrm>
            <a:off x="447675" y="720725"/>
            <a:ext cx="7499350" cy="0"/>
          </a:xfrm>
          <a:prstGeom prst="line">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7" name="Title 1"/>
          <p:cNvSpPr>
            <a:spLocks noGrp="1"/>
          </p:cNvSpPr>
          <p:nvPr>
            <p:ph type="title"/>
          </p:nvPr>
        </p:nvSpPr>
        <p:spPr>
          <a:xfrm>
            <a:off x="462685" y="829056"/>
            <a:ext cx="7751547" cy="466344"/>
          </a:xfrm>
          <a:prstGeom prst="rect">
            <a:avLst/>
          </a:prstGeom>
        </p:spPr>
        <p:txBody>
          <a:bodyPr anchor="b" anchorCtr="0"/>
          <a:lstStyle>
            <a:lvl1pPr>
              <a:lnSpc>
                <a:spcPct val="100000"/>
              </a:lnSpc>
              <a:defRPr sz="1600" b="1">
                <a:solidFill>
                  <a:srgbClr val="00269E"/>
                </a:solidFill>
                <a:latin typeface="Arial" pitchFamily="34" charset="0"/>
                <a:cs typeface="Arial"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62684" y="381000"/>
            <a:ext cx="7309716" cy="228600"/>
          </a:xfrm>
          <a:prstGeom prst="rect">
            <a:avLst/>
          </a:prstGeom>
        </p:spPr>
        <p:txBody>
          <a:bodyPr/>
          <a:lstStyle>
            <a:lvl1pPr algn="l" rtl="0" eaLnBrk="1" fontAlgn="base" hangingPunct="1">
              <a:lnSpc>
                <a:spcPct val="100000"/>
              </a:lnSpc>
              <a:spcBef>
                <a:spcPct val="0"/>
              </a:spcBef>
              <a:spcAft>
                <a:spcPct val="0"/>
              </a:spcAft>
              <a:buNone/>
              <a:defRPr lang="en-US" sz="1100" b="1" dirty="0" smtClean="0">
                <a:solidFill>
                  <a:srgbClr val="00269E"/>
                </a:solidFill>
                <a:latin typeface="Arial" pitchFamily="34" charset="0"/>
                <a:ea typeface="+mj-ea"/>
                <a:cs typeface="Arial" pitchFamily="34" charset="0"/>
              </a:defRPr>
            </a:lvl1pPr>
          </a:lstStyle>
          <a:p>
            <a:pPr lvl="0"/>
            <a:r>
              <a:rPr lang="en-US"/>
              <a:t>Click to edit Master text styles</a:t>
            </a:r>
          </a:p>
        </p:txBody>
      </p:sp>
      <p:sp>
        <p:nvSpPr>
          <p:cNvPr id="9" name="Date Placeholder 1"/>
          <p:cNvSpPr>
            <a:spLocks noGrp="1"/>
          </p:cNvSpPr>
          <p:nvPr>
            <p:ph type="dt" sz="half" idx="17"/>
          </p:nvPr>
        </p:nvSpPr>
        <p:spPr/>
        <p:txBody>
          <a:bodyPr/>
          <a:lstStyle>
            <a:lvl1pPr algn="r">
              <a:defRPr sz="800"/>
            </a:lvl1pPr>
          </a:lstStyle>
          <a:p>
            <a:pPr>
              <a:defRPr/>
            </a:pPr>
            <a:fld id="{DA886702-F60D-4E86-BB8D-26156F386A82}" type="datetime1">
              <a:rPr lang="en-US"/>
              <a:pPr>
                <a:defRPr/>
              </a:pPr>
              <a:t>10/1/18</a:t>
            </a:fld>
            <a:endParaRPr lang="en-US" dirty="0"/>
          </a:p>
        </p:txBody>
      </p:sp>
    </p:spTree>
    <p:extLst>
      <p:ext uri="{BB962C8B-B14F-4D97-AF65-F5344CB8AC3E}">
        <p14:creationId xmlns:p14="http://schemas.microsoft.com/office/powerpoint/2010/main" val="3868518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Content Placeholder 8"/>
          <p:cNvSpPr>
            <a:spLocks noGrp="1"/>
          </p:cNvSpPr>
          <p:nvPr>
            <p:ph sz="quarter" idx="14"/>
          </p:nvPr>
        </p:nvSpPr>
        <p:spPr>
          <a:xfrm>
            <a:off x="470001" y="1698958"/>
            <a:ext cx="8348472" cy="4438496"/>
          </a:xfrm>
          <a:prstGeom prst="rect">
            <a:avLst/>
          </a:prstGeom>
        </p:spPr>
        <p:txBody>
          <a:bodyPr/>
          <a:lstStyle>
            <a:lvl1pPr marL="0" indent="0">
              <a:spcBef>
                <a:spcPts val="1000"/>
              </a:spcBef>
              <a:buClr>
                <a:schemeClr val="tx1"/>
              </a:buClr>
              <a:buFont typeface="Arial" pitchFamily="34" charset="0"/>
              <a:buNone/>
              <a:defRPr sz="1200" b="0">
                <a:solidFill>
                  <a:schemeClr val="tx2"/>
                </a:solidFill>
                <a:latin typeface="+mj-lt"/>
                <a:cs typeface="Arial" pitchFamily="34" charset="0"/>
              </a:defRPr>
            </a:lvl1pPr>
            <a:lvl2pPr marL="400050" indent="-177800">
              <a:spcBef>
                <a:spcPts val="600"/>
              </a:spcBef>
              <a:buClr>
                <a:schemeClr val="tx1"/>
              </a:buClr>
              <a:buFont typeface="Arial" pitchFamily="34" charset="0"/>
              <a:buChar char="•"/>
              <a:defRPr sz="1200">
                <a:solidFill>
                  <a:schemeClr val="tx2"/>
                </a:solidFill>
                <a:latin typeface="+mj-lt"/>
                <a:cs typeface="Arial" pitchFamily="34" charset="0"/>
              </a:defRPr>
            </a:lvl2pPr>
            <a:lvl3pPr marL="571500" indent="-171450">
              <a:spcBef>
                <a:spcPts val="600"/>
              </a:spcBef>
              <a:buClr>
                <a:schemeClr val="tx1"/>
              </a:buClr>
              <a:buFont typeface="Arial" pitchFamily="34" charset="0"/>
              <a:buChar char="›"/>
              <a:defRPr sz="1200">
                <a:solidFill>
                  <a:schemeClr val="tx2"/>
                </a:solidFill>
                <a:latin typeface="+mj-lt"/>
                <a:cs typeface="Arial" pitchFamily="34" charset="0"/>
              </a:defRPr>
            </a:lvl3pPr>
            <a:lvl4pPr marL="742950" indent="-171450">
              <a:spcBef>
                <a:spcPts val="600"/>
              </a:spcBef>
              <a:buClr>
                <a:schemeClr val="tx1"/>
              </a:buClr>
              <a:buFont typeface="Arial" pitchFamily="34" charset="0"/>
              <a:buChar char="»"/>
              <a:defRPr sz="1200">
                <a:solidFill>
                  <a:schemeClr val="tx2"/>
                </a:solidFill>
                <a:latin typeface="+mj-lt"/>
                <a:cs typeface="Arial" pitchFamily="34" charset="0"/>
              </a:defRPr>
            </a:lvl4pPr>
            <a:lvl5pPr marL="742950" indent="0">
              <a:spcBef>
                <a:spcPts val="600"/>
              </a:spcBef>
              <a:buClr>
                <a:schemeClr val="tx1"/>
              </a:buClr>
              <a:buFont typeface="Arial" pitchFamily="34" charset="0"/>
              <a:buNone/>
              <a:defRPr sz="1200">
                <a:solidFill>
                  <a:schemeClr val="tx2"/>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itle 1"/>
          <p:cNvSpPr>
            <a:spLocks noGrp="1"/>
          </p:cNvSpPr>
          <p:nvPr>
            <p:ph type="title"/>
          </p:nvPr>
        </p:nvSpPr>
        <p:spPr>
          <a:xfrm>
            <a:off x="462685" y="829056"/>
            <a:ext cx="7751547" cy="466344"/>
          </a:xfrm>
          <a:prstGeom prst="rect">
            <a:avLst/>
          </a:prstGeom>
        </p:spPr>
        <p:txBody>
          <a:bodyPr anchor="b" anchorCtr="0"/>
          <a:lstStyle>
            <a:lvl1pPr>
              <a:lnSpc>
                <a:spcPct val="100000"/>
              </a:lnSpc>
              <a:defRPr sz="1600" b="1">
                <a:solidFill>
                  <a:srgbClr val="00269E"/>
                </a:solidFill>
                <a:latin typeface="Arial" pitchFamily="34" charset="0"/>
                <a:cs typeface="Arial"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62684" y="381000"/>
            <a:ext cx="7309716" cy="228600"/>
          </a:xfrm>
          <a:prstGeom prst="rect">
            <a:avLst/>
          </a:prstGeom>
        </p:spPr>
        <p:txBody>
          <a:bodyPr/>
          <a:lstStyle>
            <a:lvl1pPr algn="l" rtl="0" eaLnBrk="1" fontAlgn="base" hangingPunct="1">
              <a:lnSpc>
                <a:spcPct val="100000"/>
              </a:lnSpc>
              <a:spcBef>
                <a:spcPct val="0"/>
              </a:spcBef>
              <a:spcAft>
                <a:spcPct val="0"/>
              </a:spcAft>
              <a:buNone/>
              <a:defRPr lang="en-US" sz="1100" b="1" dirty="0" smtClean="0">
                <a:solidFill>
                  <a:srgbClr val="00269E"/>
                </a:solidFill>
                <a:latin typeface="Arial" pitchFamily="34" charset="0"/>
                <a:ea typeface="+mj-ea"/>
                <a:cs typeface="Arial" pitchFamily="34" charset="0"/>
              </a:defRPr>
            </a:lvl1pPr>
          </a:lstStyle>
          <a:p>
            <a:pPr lvl="0"/>
            <a:r>
              <a:rPr lang="en-US"/>
              <a:t>Click to edit Master text styles</a:t>
            </a:r>
          </a:p>
        </p:txBody>
      </p:sp>
      <p:sp>
        <p:nvSpPr>
          <p:cNvPr id="5" name="Date Placeholder 1"/>
          <p:cNvSpPr>
            <a:spLocks noGrp="1"/>
          </p:cNvSpPr>
          <p:nvPr>
            <p:ph type="dt" sz="half" idx="17"/>
          </p:nvPr>
        </p:nvSpPr>
        <p:spPr/>
        <p:txBody>
          <a:bodyPr/>
          <a:lstStyle>
            <a:lvl1pPr>
              <a:defRPr/>
            </a:lvl1pPr>
          </a:lstStyle>
          <a:p>
            <a:pPr>
              <a:defRPr/>
            </a:pPr>
            <a:fld id="{E7DD3D87-C339-44BF-93D1-4A6A6F319843}" type="datetime1">
              <a:rPr lang="en-US"/>
              <a:pPr>
                <a:defRPr/>
              </a:pPr>
              <a:t>10/1/18</a:t>
            </a:fld>
            <a:endParaRPr lang="en-US" dirty="0"/>
          </a:p>
        </p:txBody>
      </p:sp>
    </p:spTree>
    <p:extLst>
      <p:ext uri="{BB962C8B-B14F-4D97-AF65-F5344CB8AC3E}">
        <p14:creationId xmlns:p14="http://schemas.microsoft.com/office/powerpoint/2010/main" val="1742784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de by Side">
    <p:spTree>
      <p:nvGrpSpPr>
        <p:cNvPr id="1" name=""/>
        <p:cNvGrpSpPr/>
        <p:nvPr/>
      </p:nvGrpSpPr>
      <p:grpSpPr>
        <a:xfrm>
          <a:off x="0" y="0"/>
          <a:ext cx="0" cy="0"/>
          <a:chOff x="0" y="0"/>
          <a:chExt cx="0" cy="0"/>
        </a:xfrm>
      </p:grpSpPr>
      <p:sp>
        <p:nvSpPr>
          <p:cNvPr id="9" name="Content Placeholder 8"/>
          <p:cNvSpPr>
            <a:spLocks noGrp="1"/>
          </p:cNvSpPr>
          <p:nvPr>
            <p:ph sz="quarter" idx="16"/>
          </p:nvPr>
        </p:nvSpPr>
        <p:spPr>
          <a:xfrm>
            <a:off x="470001" y="1698958"/>
            <a:ext cx="3957219" cy="4438496"/>
          </a:xfrm>
          <a:prstGeom prst="rect">
            <a:avLst/>
          </a:prstGeom>
        </p:spPr>
        <p:txBody>
          <a:bodyPr/>
          <a:lstStyle>
            <a:lvl1pPr marL="0" indent="0">
              <a:spcBef>
                <a:spcPts val="1000"/>
              </a:spcBef>
              <a:buClr>
                <a:schemeClr val="tx1"/>
              </a:buClr>
              <a:buFont typeface="Arial" pitchFamily="34" charset="0"/>
              <a:buNone/>
              <a:defRPr sz="1200" b="0">
                <a:solidFill>
                  <a:schemeClr val="tx2"/>
                </a:solidFill>
                <a:latin typeface="+mj-lt"/>
                <a:cs typeface="Arial" pitchFamily="34" charset="0"/>
              </a:defRPr>
            </a:lvl1pPr>
            <a:lvl2pPr marL="400050" indent="-177800">
              <a:spcBef>
                <a:spcPts val="600"/>
              </a:spcBef>
              <a:buClr>
                <a:schemeClr val="tx1"/>
              </a:buClr>
              <a:buFont typeface="Arial" pitchFamily="34" charset="0"/>
              <a:buChar char="•"/>
              <a:defRPr sz="1200">
                <a:solidFill>
                  <a:schemeClr val="tx2"/>
                </a:solidFill>
                <a:latin typeface="+mj-lt"/>
                <a:cs typeface="Arial" pitchFamily="34" charset="0"/>
              </a:defRPr>
            </a:lvl2pPr>
            <a:lvl3pPr marL="571500" indent="-171450">
              <a:spcBef>
                <a:spcPts val="600"/>
              </a:spcBef>
              <a:buClr>
                <a:schemeClr val="tx1"/>
              </a:buClr>
              <a:buFont typeface="Arial" pitchFamily="34" charset="0"/>
              <a:buChar char="›"/>
              <a:defRPr sz="1200">
                <a:solidFill>
                  <a:schemeClr val="tx2"/>
                </a:solidFill>
                <a:latin typeface="+mj-lt"/>
                <a:cs typeface="Arial" pitchFamily="34" charset="0"/>
              </a:defRPr>
            </a:lvl3pPr>
            <a:lvl4pPr marL="742950" indent="-171450">
              <a:spcBef>
                <a:spcPts val="600"/>
              </a:spcBef>
              <a:buClr>
                <a:schemeClr val="tx1"/>
              </a:buClr>
              <a:buFont typeface="Arial" pitchFamily="34" charset="0"/>
              <a:buChar char="»"/>
              <a:defRPr sz="1200">
                <a:solidFill>
                  <a:schemeClr val="tx2"/>
                </a:solidFill>
                <a:latin typeface="+mj-lt"/>
                <a:cs typeface="Arial" pitchFamily="34" charset="0"/>
              </a:defRPr>
            </a:lvl4pPr>
            <a:lvl5pPr marL="742950" indent="0">
              <a:spcBef>
                <a:spcPts val="600"/>
              </a:spcBef>
              <a:buClr>
                <a:schemeClr val="tx1"/>
              </a:buClr>
              <a:buFont typeface="Arial" pitchFamily="34" charset="0"/>
              <a:buNone/>
              <a:defRPr sz="1200">
                <a:solidFill>
                  <a:schemeClr val="tx2"/>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Content Placeholder 8"/>
          <p:cNvSpPr>
            <a:spLocks noGrp="1"/>
          </p:cNvSpPr>
          <p:nvPr>
            <p:ph sz="quarter" idx="17"/>
          </p:nvPr>
        </p:nvSpPr>
        <p:spPr>
          <a:xfrm>
            <a:off x="4600041" y="1695148"/>
            <a:ext cx="3957219" cy="4438496"/>
          </a:xfrm>
          <a:prstGeom prst="rect">
            <a:avLst/>
          </a:prstGeom>
        </p:spPr>
        <p:txBody>
          <a:bodyPr/>
          <a:lstStyle>
            <a:lvl1pPr marL="0" indent="0">
              <a:spcBef>
                <a:spcPts val="1000"/>
              </a:spcBef>
              <a:buClr>
                <a:schemeClr val="tx1"/>
              </a:buClr>
              <a:buFont typeface="Arial" pitchFamily="34" charset="0"/>
              <a:buNone/>
              <a:defRPr sz="1200" b="0">
                <a:solidFill>
                  <a:schemeClr val="tx2"/>
                </a:solidFill>
                <a:latin typeface="+mj-lt"/>
                <a:cs typeface="Arial" pitchFamily="34" charset="0"/>
              </a:defRPr>
            </a:lvl1pPr>
            <a:lvl2pPr marL="400050" indent="-177800">
              <a:spcBef>
                <a:spcPts val="600"/>
              </a:spcBef>
              <a:buClr>
                <a:schemeClr val="tx1"/>
              </a:buClr>
              <a:buFont typeface="Arial" pitchFamily="34" charset="0"/>
              <a:buChar char="•"/>
              <a:defRPr sz="1200">
                <a:solidFill>
                  <a:schemeClr val="tx2"/>
                </a:solidFill>
                <a:latin typeface="+mj-lt"/>
                <a:cs typeface="Arial" pitchFamily="34" charset="0"/>
              </a:defRPr>
            </a:lvl2pPr>
            <a:lvl3pPr marL="571500" indent="-171450">
              <a:spcBef>
                <a:spcPts val="600"/>
              </a:spcBef>
              <a:buClr>
                <a:schemeClr val="tx1"/>
              </a:buClr>
              <a:buFont typeface="Arial" pitchFamily="34" charset="0"/>
              <a:buChar char="›"/>
              <a:defRPr sz="1200">
                <a:solidFill>
                  <a:schemeClr val="tx2"/>
                </a:solidFill>
                <a:latin typeface="+mj-lt"/>
                <a:cs typeface="Arial" pitchFamily="34" charset="0"/>
              </a:defRPr>
            </a:lvl3pPr>
            <a:lvl4pPr marL="742950" indent="-171450">
              <a:spcBef>
                <a:spcPts val="600"/>
              </a:spcBef>
              <a:buClr>
                <a:schemeClr val="tx1"/>
              </a:buClr>
              <a:buFont typeface="Arial" pitchFamily="34" charset="0"/>
              <a:buChar char="»"/>
              <a:defRPr sz="1200">
                <a:solidFill>
                  <a:schemeClr val="tx2"/>
                </a:solidFill>
                <a:latin typeface="+mj-lt"/>
                <a:cs typeface="Arial" pitchFamily="34" charset="0"/>
              </a:defRPr>
            </a:lvl4pPr>
            <a:lvl5pPr marL="742950" indent="0">
              <a:spcBef>
                <a:spcPts val="600"/>
              </a:spcBef>
              <a:buClr>
                <a:schemeClr val="tx1"/>
              </a:buClr>
              <a:buFont typeface="Arial" pitchFamily="34" charset="0"/>
              <a:buNone/>
              <a:defRPr sz="1200">
                <a:solidFill>
                  <a:schemeClr val="tx2"/>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Title 1"/>
          <p:cNvSpPr>
            <a:spLocks noGrp="1"/>
          </p:cNvSpPr>
          <p:nvPr>
            <p:ph type="title"/>
          </p:nvPr>
        </p:nvSpPr>
        <p:spPr>
          <a:xfrm>
            <a:off x="462685" y="829056"/>
            <a:ext cx="7751547" cy="466344"/>
          </a:xfrm>
          <a:prstGeom prst="rect">
            <a:avLst/>
          </a:prstGeom>
        </p:spPr>
        <p:txBody>
          <a:bodyPr anchor="b" anchorCtr="0"/>
          <a:lstStyle>
            <a:lvl1pPr>
              <a:lnSpc>
                <a:spcPct val="100000"/>
              </a:lnSpc>
              <a:defRPr sz="1600" b="1">
                <a:solidFill>
                  <a:srgbClr val="00269E"/>
                </a:solidFill>
                <a:latin typeface="Arial" pitchFamily="34" charset="0"/>
                <a:cs typeface="Arial" pitchFamily="34" charset="0"/>
              </a:defRPr>
            </a:lvl1pPr>
          </a:lstStyle>
          <a:p>
            <a:r>
              <a:rPr lang="en-US"/>
              <a:t>Click to edit Master title style</a:t>
            </a:r>
            <a:endParaRPr lang="en-US" dirty="0"/>
          </a:p>
        </p:txBody>
      </p:sp>
      <p:sp>
        <p:nvSpPr>
          <p:cNvPr id="12" name="Text Placeholder 12"/>
          <p:cNvSpPr>
            <a:spLocks noGrp="1"/>
          </p:cNvSpPr>
          <p:nvPr>
            <p:ph type="body" sz="quarter" idx="19"/>
          </p:nvPr>
        </p:nvSpPr>
        <p:spPr>
          <a:xfrm>
            <a:off x="462684" y="381000"/>
            <a:ext cx="7309716" cy="228600"/>
          </a:xfrm>
          <a:prstGeom prst="rect">
            <a:avLst/>
          </a:prstGeom>
        </p:spPr>
        <p:txBody>
          <a:bodyPr/>
          <a:lstStyle>
            <a:lvl1pPr algn="l" rtl="0" eaLnBrk="1" fontAlgn="base" hangingPunct="1">
              <a:lnSpc>
                <a:spcPct val="100000"/>
              </a:lnSpc>
              <a:spcBef>
                <a:spcPct val="0"/>
              </a:spcBef>
              <a:spcAft>
                <a:spcPct val="0"/>
              </a:spcAft>
              <a:buNone/>
              <a:defRPr lang="en-US" sz="1100" b="1" dirty="0" smtClean="0">
                <a:solidFill>
                  <a:srgbClr val="00269E"/>
                </a:solidFill>
                <a:latin typeface="Arial" pitchFamily="34" charset="0"/>
                <a:ea typeface="+mj-ea"/>
                <a:cs typeface="Arial" pitchFamily="34" charset="0"/>
              </a:defRPr>
            </a:lvl1pPr>
          </a:lstStyle>
          <a:p>
            <a:pPr lvl="0"/>
            <a:r>
              <a:rPr lang="en-US"/>
              <a:t>Click to edit Master text styles</a:t>
            </a:r>
          </a:p>
        </p:txBody>
      </p:sp>
      <p:sp>
        <p:nvSpPr>
          <p:cNvPr id="6" name="Date Placeholder 1"/>
          <p:cNvSpPr>
            <a:spLocks noGrp="1"/>
          </p:cNvSpPr>
          <p:nvPr>
            <p:ph type="dt" sz="half" idx="20"/>
          </p:nvPr>
        </p:nvSpPr>
        <p:spPr/>
        <p:txBody>
          <a:bodyPr/>
          <a:lstStyle>
            <a:lvl1pPr>
              <a:defRPr/>
            </a:lvl1pPr>
          </a:lstStyle>
          <a:p>
            <a:pPr>
              <a:defRPr/>
            </a:pPr>
            <a:fld id="{3DBB4E2F-447B-4D61-806F-33624F188C0A}" type="datetime1">
              <a:rPr lang="en-US"/>
              <a:pPr>
                <a:defRPr/>
              </a:pPr>
              <a:t>10/1/18</a:t>
            </a:fld>
            <a:endParaRPr lang="en-US" dirty="0"/>
          </a:p>
        </p:txBody>
      </p:sp>
    </p:spTree>
    <p:extLst>
      <p:ext uri="{BB962C8B-B14F-4D97-AF65-F5344CB8AC3E}">
        <p14:creationId xmlns:p14="http://schemas.microsoft.com/office/powerpoint/2010/main" val="2925320452"/>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4" name="Picture 8" descr="newMekkoChart.emf"/>
          <p:cNvPicPr>
            <a:picLocks noChangeAspect="1"/>
          </p:cNvPicPr>
          <p:nvPr userDrawn="1">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523875" y="1243013"/>
            <a:ext cx="4284663" cy="548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newMekkoChart.emf"/>
          <p:cNvPicPr>
            <a:picLocks noChangeAspect="1"/>
          </p:cNvPicPr>
          <p:nvPr userDrawn="1">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5060950" y="1243013"/>
            <a:ext cx="4284663" cy="548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a:spLocks noGrp="1"/>
          </p:cNvSpPr>
          <p:nvPr>
            <p:ph type="title"/>
          </p:nvPr>
        </p:nvSpPr>
        <p:spPr>
          <a:xfrm>
            <a:off x="462685" y="829056"/>
            <a:ext cx="7751547" cy="466344"/>
          </a:xfrm>
          <a:prstGeom prst="rect">
            <a:avLst/>
          </a:prstGeom>
        </p:spPr>
        <p:txBody>
          <a:bodyPr anchor="b" anchorCtr="0"/>
          <a:lstStyle>
            <a:lvl1pPr>
              <a:lnSpc>
                <a:spcPct val="100000"/>
              </a:lnSpc>
              <a:defRPr sz="1600" b="1">
                <a:solidFill>
                  <a:srgbClr val="00269E"/>
                </a:solidFill>
                <a:latin typeface="Arial" pitchFamily="34" charset="0"/>
                <a:cs typeface="Arial"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62684" y="381000"/>
            <a:ext cx="7309716" cy="228600"/>
          </a:xfrm>
          <a:prstGeom prst="rect">
            <a:avLst/>
          </a:prstGeom>
        </p:spPr>
        <p:txBody>
          <a:bodyPr/>
          <a:lstStyle>
            <a:lvl1pPr algn="l" rtl="0" eaLnBrk="1" fontAlgn="base" hangingPunct="1">
              <a:lnSpc>
                <a:spcPct val="100000"/>
              </a:lnSpc>
              <a:spcBef>
                <a:spcPct val="0"/>
              </a:spcBef>
              <a:spcAft>
                <a:spcPct val="0"/>
              </a:spcAft>
              <a:buNone/>
              <a:defRPr lang="en-US" sz="1100" b="1" dirty="0" smtClean="0">
                <a:solidFill>
                  <a:srgbClr val="00269E"/>
                </a:solidFill>
                <a:latin typeface="Arial" pitchFamily="34" charset="0"/>
                <a:ea typeface="+mj-ea"/>
                <a:cs typeface="Arial" pitchFamily="34" charset="0"/>
              </a:defRPr>
            </a:lvl1pPr>
          </a:lstStyle>
          <a:p>
            <a:pPr lvl="0"/>
            <a:r>
              <a:rPr lang="en-US"/>
              <a:t>Click to edit Master text styles</a:t>
            </a:r>
          </a:p>
        </p:txBody>
      </p:sp>
      <p:sp>
        <p:nvSpPr>
          <p:cNvPr id="6" name="Date Placeholder 2"/>
          <p:cNvSpPr>
            <a:spLocks noGrp="1"/>
          </p:cNvSpPr>
          <p:nvPr>
            <p:ph type="dt" sz="half" idx="17"/>
          </p:nvPr>
        </p:nvSpPr>
        <p:spPr/>
        <p:txBody>
          <a:bodyPr/>
          <a:lstStyle>
            <a:lvl1pPr>
              <a:defRPr/>
            </a:lvl1pPr>
          </a:lstStyle>
          <a:p>
            <a:pPr>
              <a:defRPr/>
            </a:pPr>
            <a:fld id="{D5AFB940-0B1C-4290-B0C1-A268B1FED725}" type="datetime1">
              <a:rPr lang="en-US"/>
              <a:pPr>
                <a:defRPr/>
              </a:pPr>
              <a:t>10/1/18</a:t>
            </a:fld>
            <a:endParaRPr lang="en-US" dirty="0"/>
          </a:p>
        </p:txBody>
      </p:sp>
    </p:spTree>
    <p:extLst>
      <p:ext uri="{BB962C8B-B14F-4D97-AF65-F5344CB8AC3E}">
        <p14:creationId xmlns:p14="http://schemas.microsoft.com/office/powerpoint/2010/main" val="1661597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AAD91E0-A340-4306-AE7C-2641141E9864}" type="datetime1">
              <a:rPr lang="en-US"/>
              <a:pPr>
                <a:defRPr/>
              </a:pPr>
              <a:t>10/1/18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r>
              <a:rPr lang="en-US"/>
              <a:t>Draft for Discussion &amp; Policy Purposes Only</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34D07F1-B352-4C49-AF6A-931F252245A9}" type="slidenum">
              <a:rPr lang="en-US" altLang="en-US"/>
              <a:pPr/>
              <a:t>‹#›</a:t>
            </a:fld>
            <a:endParaRPr lang="en-US" altLang="en-US"/>
          </a:p>
        </p:txBody>
      </p:sp>
    </p:spTree>
    <p:extLst>
      <p:ext uri="{BB962C8B-B14F-4D97-AF65-F5344CB8AC3E}">
        <p14:creationId xmlns:p14="http://schemas.microsoft.com/office/powerpoint/2010/main" val="1036139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27" name="Straight Connector 26"/>
          <p:cNvCxnSpPr/>
          <p:nvPr/>
        </p:nvCxnSpPr>
        <p:spPr>
          <a:xfrm>
            <a:off x="447675" y="720725"/>
            <a:ext cx="7499350" cy="0"/>
          </a:xfrm>
          <a:prstGeom prst="line">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47675" y="1325563"/>
            <a:ext cx="8321675" cy="0"/>
          </a:xfrm>
          <a:prstGeom prst="line">
            <a:avLst/>
          </a:prstGeom>
          <a:ln w="9525">
            <a:solidFill>
              <a:schemeClr val="tx1"/>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47675" y="6280150"/>
            <a:ext cx="8321675" cy="0"/>
          </a:xfrm>
          <a:prstGeom prst="line">
            <a:avLst/>
          </a:prstGeom>
          <a:ln w="9525">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40" name="Slide Number Placeholder 6"/>
          <p:cNvSpPr txBox="1">
            <a:spLocks/>
          </p:cNvSpPr>
          <p:nvPr/>
        </p:nvSpPr>
        <p:spPr>
          <a:xfrm>
            <a:off x="8148638" y="6543675"/>
            <a:ext cx="762000" cy="228600"/>
          </a:xfrm>
          <a:prstGeom prst="rect">
            <a:avLst/>
          </a:prstGeom>
        </p:spPr>
        <p:txBody>
          <a:bodyPr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eaLnBrk="1" hangingPunct="1"/>
            <a:fld id="{02C4E5F0-906C-4A5D-9DE5-9D82D003C395}" type="slidenum">
              <a:rPr lang="en-US" altLang="en-US" sz="1000">
                <a:latin typeface="Arial" panose="020B0604020202020204" pitchFamily="34" charset="0"/>
              </a:rPr>
              <a:pPr algn="r" eaLnBrk="1" hangingPunct="1"/>
              <a:t>‹#›</a:t>
            </a:fld>
            <a:endParaRPr lang="en-US" altLang="en-US" sz="1000">
              <a:latin typeface="Arial" panose="020B0604020202020204" pitchFamily="34" charset="0"/>
            </a:endParaRPr>
          </a:p>
        </p:txBody>
      </p:sp>
      <p:sp>
        <p:nvSpPr>
          <p:cNvPr id="41" name="Content Placeholder 8"/>
          <p:cNvSpPr txBox="1">
            <a:spLocks/>
          </p:cNvSpPr>
          <p:nvPr/>
        </p:nvSpPr>
        <p:spPr>
          <a:xfrm>
            <a:off x="469900" y="1698625"/>
            <a:ext cx="8348663" cy="4438650"/>
          </a:xfrm>
          <a:prstGeom prst="rect">
            <a:avLst/>
          </a:prstGeom>
        </p:spPr>
        <p:txBody>
          <a:bodyPr/>
          <a:lstStyle>
            <a:lvl1pPr marL="342900" indent="-342900" algn="l" rtl="0" eaLnBrk="1" fontAlgn="base" hangingPunct="1">
              <a:spcBef>
                <a:spcPts val="1000"/>
              </a:spcBef>
              <a:spcAft>
                <a:spcPct val="0"/>
              </a:spcAft>
              <a:buClr>
                <a:schemeClr val="tx1"/>
              </a:buClr>
              <a:buFont typeface="+mj-lt"/>
              <a:buAutoNum type="arabicPeriod"/>
              <a:defRPr sz="1300" b="0">
                <a:solidFill>
                  <a:schemeClr val="tx2"/>
                </a:solidFill>
                <a:latin typeface="Arial" pitchFamily="34" charset="0"/>
                <a:ea typeface="+mn-ea"/>
                <a:cs typeface="Arial" pitchFamily="34" charset="0"/>
              </a:defRPr>
            </a:lvl1pPr>
            <a:lvl2pPr marL="400050" indent="-177800" algn="l" rtl="0" eaLnBrk="1" fontAlgn="base" hangingPunct="1">
              <a:spcBef>
                <a:spcPts val="600"/>
              </a:spcBef>
              <a:spcAft>
                <a:spcPct val="0"/>
              </a:spcAft>
              <a:buClr>
                <a:srgbClr val="0033CC"/>
              </a:buClr>
              <a:buFont typeface="Arial" pitchFamily="34" charset="0"/>
              <a:buChar char="›"/>
              <a:defRPr sz="2000">
                <a:solidFill>
                  <a:schemeClr val="tx2"/>
                </a:solidFill>
                <a:latin typeface="Arial" pitchFamily="34" charset="0"/>
                <a:cs typeface="Arial" pitchFamily="34" charset="0"/>
              </a:defRPr>
            </a:lvl2pPr>
            <a:lvl3pPr marL="571500" indent="-171450" algn="l" rtl="0" eaLnBrk="1" fontAlgn="base" hangingPunct="1">
              <a:spcBef>
                <a:spcPts val="600"/>
              </a:spcBef>
              <a:spcAft>
                <a:spcPct val="0"/>
              </a:spcAft>
              <a:buClr>
                <a:srgbClr val="0033CC"/>
              </a:buClr>
              <a:buFont typeface="Arial" pitchFamily="34" charset="0"/>
              <a:buChar char="»"/>
              <a:defRPr sz="1400">
                <a:solidFill>
                  <a:schemeClr val="tx2"/>
                </a:solidFill>
                <a:latin typeface="Arial" pitchFamily="34" charset="0"/>
                <a:cs typeface="Arial" pitchFamily="34" charset="0"/>
              </a:defRPr>
            </a:lvl3pPr>
            <a:lvl4pPr marL="742950" indent="-171450" algn="l" rtl="0" eaLnBrk="1" fontAlgn="base" hangingPunct="1">
              <a:spcBef>
                <a:spcPts val="600"/>
              </a:spcBef>
              <a:spcAft>
                <a:spcPct val="0"/>
              </a:spcAft>
              <a:buClr>
                <a:srgbClr val="0033CC"/>
              </a:buClr>
              <a:buFont typeface="Arial" pitchFamily="34" charset="0"/>
              <a:buChar char="–"/>
              <a:defRPr sz="1400">
                <a:solidFill>
                  <a:schemeClr val="tx2"/>
                </a:solidFill>
                <a:latin typeface="Arial" pitchFamily="34" charset="0"/>
                <a:cs typeface="Arial" pitchFamily="34" charset="0"/>
              </a:defRPr>
            </a:lvl4pPr>
            <a:lvl5pPr marL="857250" indent="-114300" algn="l" rtl="0" eaLnBrk="1" fontAlgn="base" hangingPunct="1">
              <a:spcBef>
                <a:spcPts val="600"/>
              </a:spcBef>
              <a:spcAft>
                <a:spcPct val="0"/>
              </a:spcAft>
              <a:buClr>
                <a:srgbClr val="0033CC"/>
              </a:buClr>
              <a:buChar char="»"/>
              <a:defRPr sz="1200">
                <a:solidFill>
                  <a:schemeClr val="tx2"/>
                </a:solidFill>
                <a:latin typeface="Arial" pitchFamily="34" charset="0"/>
                <a:cs typeface="Arial" pitchFamily="34" charset="0"/>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pPr>
              <a:defRPr/>
            </a:pPr>
            <a:endParaRPr lang="en-US" dirty="0"/>
          </a:p>
        </p:txBody>
      </p:sp>
      <p:sp>
        <p:nvSpPr>
          <p:cNvPr id="18" name="Date Placeholder 1"/>
          <p:cNvSpPr>
            <a:spLocks noGrp="1"/>
          </p:cNvSpPr>
          <p:nvPr>
            <p:ph type="dt" sz="half" idx="2"/>
          </p:nvPr>
        </p:nvSpPr>
        <p:spPr>
          <a:xfrm>
            <a:off x="7200900" y="6269038"/>
            <a:ext cx="1673225" cy="155575"/>
          </a:xfrm>
          <a:prstGeom prst="rect">
            <a:avLst/>
          </a:prstGeom>
        </p:spPr>
        <p:txBody>
          <a:bodyPr/>
          <a:lstStyle>
            <a:lvl1pPr algn="r" eaLnBrk="1" fontAlgn="auto" hangingPunct="1">
              <a:spcBef>
                <a:spcPts val="0"/>
              </a:spcBef>
              <a:spcAft>
                <a:spcPts val="0"/>
              </a:spcAft>
              <a:defRPr sz="800">
                <a:latin typeface="Arial" charset="0"/>
                <a:cs typeface="+mn-cs"/>
              </a:defRPr>
            </a:lvl1pPr>
          </a:lstStyle>
          <a:p>
            <a:pPr>
              <a:defRPr/>
            </a:pPr>
            <a:fld id="{03CB88B1-008B-473A-A869-664A7AE1A3F5}" type="datetime1">
              <a:rPr lang="en-US"/>
              <a:pPr>
                <a:defRPr/>
              </a:pPr>
              <a:t>10/1/18</a:t>
            </a:fld>
            <a:endParaRPr lang="en-US" dirty="0"/>
          </a:p>
        </p:txBody>
      </p:sp>
      <p:pic>
        <p:nvPicPr>
          <p:cNvPr id="1032" name="Picture 2" descr="File:MBTA.sv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39113" y="222250"/>
            <a:ext cx="7112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2" r:id="rId1"/>
    <p:sldLayoutId id="2147483703" r:id="rId2"/>
    <p:sldLayoutId id="2147483700" r:id="rId3"/>
    <p:sldLayoutId id="2147483701" r:id="rId4"/>
    <p:sldLayoutId id="2147483704" r:id="rId5"/>
    <p:sldLayoutId id="2147483705" r:id="rId6"/>
  </p:sldLayoutIdLst>
  <p:hf hdr="0" dt="0"/>
  <p:txStyles>
    <p:titleStyle>
      <a:lvl1pPr algn="l" rtl="0" eaLnBrk="0" fontAlgn="base" hangingPunct="0">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0" fontAlgn="base" hangingPunct="0">
        <a:lnSpc>
          <a:spcPct val="90000"/>
        </a:lnSpc>
        <a:spcBef>
          <a:spcPct val="0"/>
        </a:spcBef>
        <a:spcAft>
          <a:spcPct val="0"/>
        </a:spcAft>
        <a:defRPr sz="2800" b="1">
          <a:solidFill>
            <a:srgbClr val="0033CC"/>
          </a:solidFill>
          <a:latin typeface="Calibri" panose="020F0502020204030204" pitchFamily="34" charset="0"/>
          <a:cs typeface="Arial" charset="0"/>
        </a:defRPr>
      </a:lvl2pPr>
      <a:lvl3pPr algn="l" rtl="0" eaLnBrk="0" fontAlgn="base" hangingPunct="0">
        <a:lnSpc>
          <a:spcPct val="90000"/>
        </a:lnSpc>
        <a:spcBef>
          <a:spcPct val="0"/>
        </a:spcBef>
        <a:spcAft>
          <a:spcPct val="0"/>
        </a:spcAft>
        <a:defRPr sz="2800" b="1">
          <a:solidFill>
            <a:srgbClr val="0033CC"/>
          </a:solidFill>
          <a:latin typeface="Calibri" panose="020F0502020204030204" pitchFamily="34" charset="0"/>
          <a:cs typeface="Arial" charset="0"/>
        </a:defRPr>
      </a:lvl3pPr>
      <a:lvl4pPr algn="l" rtl="0" eaLnBrk="0" fontAlgn="base" hangingPunct="0">
        <a:lnSpc>
          <a:spcPct val="90000"/>
        </a:lnSpc>
        <a:spcBef>
          <a:spcPct val="0"/>
        </a:spcBef>
        <a:spcAft>
          <a:spcPct val="0"/>
        </a:spcAft>
        <a:defRPr sz="2800" b="1">
          <a:solidFill>
            <a:srgbClr val="0033CC"/>
          </a:solidFill>
          <a:latin typeface="Calibri" panose="020F0502020204030204" pitchFamily="34" charset="0"/>
          <a:cs typeface="Arial" charset="0"/>
        </a:defRPr>
      </a:lvl4pPr>
      <a:lvl5pPr algn="l" rtl="0" eaLnBrk="0" fontAlgn="base" hangingPunct="0">
        <a:lnSpc>
          <a:spcPct val="90000"/>
        </a:lnSpc>
        <a:spcBef>
          <a:spcPct val="0"/>
        </a:spcBef>
        <a:spcAft>
          <a:spcPct val="0"/>
        </a:spcAft>
        <a:defRPr sz="2800" b="1">
          <a:solidFill>
            <a:srgbClr val="0033CC"/>
          </a:solidFill>
          <a:latin typeface="Calibri" panose="020F0502020204030204"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p:titleStyle>
    <p:bodyStyle>
      <a:lvl1pPr marL="228600" indent="-228600" algn="l" rtl="0" eaLnBrk="0" fontAlgn="base" hangingPunct="0">
        <a:spcBef>
          <a:spcPct val="100000"/>
        </a:spcBef>
        <a:spcAft>
          <a:spcPct val="0"/>
        </a:spcAft>
        <a:buClr>
          <a:srgbClr val="0033CC"/>
        </a:buClr>
        <a:buChar char="•"/>
        <a:defRPr sz="2400" b="1">
          <a:solidFill>
            <a:schemeClr val="tx1"/>
          </a:solidFill>
          <a:latin typeface="Calibri" panose="020F0502020204030204" pitchFamily="34" charset="0"/>
          <a:ea typeface="+mn-ea"/>
          <a:cs typeface="+mn-cs"/>
        </a:defRPr>
      </a:lvl1pPr>
      <a:lvl2pPr marL="576263" indent="-233363" algn="l" rtl="0" eaLnBrk="0" fontAlgn="base" hangingPunct="0">
        <a:spcBef>
          <a:spcPct val="20000"/>
        </a:spcBef>
        <a:spcAft>
          <a:spcPct val="0"/>
        </a:spcAft>
        <a:buClr>
          <a:srgbClr val="0033CC"/>
        </a:buClr>
        <a:buFont typeface="Arial" panose="020B0604020202020204" pitchFamily="34" charset="0"/>
        <a:buChar char="–"/>
        <a:defRPr sz="2000">
          <a:solidFill>
            <a:schemeClr val="tx1"/>
          </a:solidFill>
          <a:latin typeface="Calibri" panose="020F0502020204030204" pitchFamily="34" charset="0"/>
          <a:cs typeface="+mn-cs"/>
        </a:defRPr>
      </a:lvl2pPr>
      <a:lvl3pPr marL="914400" indent="-223838" algn="l" rtl="0" eaLnBrk="0" fontAlgn="base" hangingPunct="0">
        <a:spcBef>
          <a:spcPct val="20000"/>
        </a:spcBef>
        <a:spcAft>
          <a:spcPct val="0"/>
        </a:spcAft>
        <a:buClr>
          <a:srgbClr val="0033CC"/>
        </a:buClr>
        <a:buChar char="•"/>
        <a:defRPr sz="2000">
          <a:solidFill>
            <a:schemeClr val="tx1"/>
          </a:solidFill>
          <a:latin typeface="Calibri" panose="020F0502020204030204" pitchFamily="34" charset="0"/>
          <a:cs typeface="+mn-cs"/>
        </a:defRPr>
      </a:lvl3pPr>
      <a:lvl4pPr marL="1262063" indent="-233363" algn="l" rtl="0" eaLnBrk="0" fontAlgn="base" hangingPunct="0">
        <a:spcBef>
          <a:spcPct val="20000"/>
        </a:spcBef>
        <a:spcAft>
          <a:spcPct val="0"/>
        </a:spcAft>
        <a:buClr>
          <a:srgbClr val="0033CC"/>
        </a:buClr>
        <a:buChar char="–"/>
        <a:defRPr sz="2000">
          <a:solidFill>
            <a:schemeClr val="tx1"/>
          </a:solidFill>
          <a:latin typeface="Calibri" panose="020F0502020204030204" pitchFamily="34" charset="0"/>
          <a:cs typeface="+mn-cs"/>
        </a:defRPr>
      </a:lvl4pPr>
      <a:lvl5pPr marL="1600200" indent="-223838" algn="l" rtl="0" eaLnBrk="0" fontAlgn="base" hangingPunct="0">
        <a:spcBef>
          <a:spcPct val="20000"/>
        </a:spcBef>
        <a:spcAft>
          <a:spcPct val="0"/>
        </a:spcAft>
        <a:buClr>
          <a:srgbClr val="0033CC"/>
        </a:buClr>
        <a:buChar char="»"/>
        <a:defRPr sz="2000">
          <a:solidFill>
            <a:schemeClr val="tx1"/>
          </a:solidFill>
          <a:latin typeface="Calibri" panose="020F0502020204030204" pitchFamily="34" charset="0"/>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bwMode="auto">
          <a:xfrm>
            <a:off x="685800" y="3973513"/>
            <a:ext cx="7751763" cy="12080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altLang="en-US" sz="2400" dirty="0"/>
              <a:t>Orange and Red Line Vehicle Procurement:</a:t>
            </a:r>
            <a:br>
              <a:rPr lang="en-US" altLang="en-US" sz="2400" dirty="0"/>
            </a:br>
            <a:r>
              <a:rPr lang="en-US" altLang="en-US" sz="2400" dirty="0"/>
              <a:t>Engineering and Project Management Services </a:t>
            </a:r>
          </a:p>
        </p:txBody>
      </p:sp>
      <p:sp>
        <p:nvSpPr>
          <p:cNvPr id="6147" name="Text Placeholder 2"/>
          <p:cNvSpPr>
            <a:spLocks noGrp="1"/>
          </p:cNvSpPr>
          <p:nvPr>
            <p:ph type="body" sz="quarter" idx="10"/>
          </p:nvPr>
        </p:nvSpPr>
        <p:spPr bwMode="auto">
          <a:xfrm>
            <a:off x="1066800" y="5562600"/>
            <a:ext cx="70104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pPr>
            <a:r>
              <a:rPr lang="en-US" altLang="en-US" sz="1800" dirty="0"/>
              <a:t>October 1, 2018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7"/>
          <p:cNvSpPr txBox="1">
            <a:spLocks/>
          </p:cNvSpPr>
          <p:nvPr/>
        </p:nvSpPr>
        <p:spPr>
          <a:xfrm>
            <a:off x="457200" y="838200"/>
            <a:ext cx="7315200" cy="350838"/>
          </a:xfrm>
          <a:prstGeom prst="rect">
            <a:avLst/>
          </a:prstGeom>
        </p:spPr>
        <p:txBody>
          <a:bodyPr>
            <a:normAutofit fontScale="62500" lnSpcReduction="20000"/>
          </a:bodyPr>
          <a:lstStyle/>
          <a:p>
            <a:pPr marL="342900" indent="-342900" eaLnBrk="1" fontAlgn="auto" hangingPunct="1">
              <a:spcBef>
                <a:spcPct val="20000"/>
              </a:spcBef>
              <a:spcAft>
                <a:spcPts val="0"/>
              </a:spcAft>
              <a:defRPr/>
            </a:pPr>
            <a:r>
              <a:rPr lang="en-US" sz="3200" b="1" dirty="0">
                <a:solidFill>
                  <a:srgbClr val="00269E"/>
                </a:solidFill>
                <a:latin typeface="Calibri" pitchFamily="34" charset="0"/>
                <a:cs typeface="+mn-cs"/>
              </a:rPr>
              <a:t>Background</a:t>
            </a:r>
          </a:p>
          <a:p>
            <a:pPr marL="342900" indent="-342900" eaLnBrk="1" fontAlgn="auto" hangingPunct="1">
              <a:spcBef>
                <a:spcPct val="20000"/>
              </a:spcBef>
              <a:spcAft>
                <a:spcPts val="0"/>
              </a:spcAft>
              <a:defRPr/>
            </a:pPr>
            <a:endParaRPr lang="en-US" sz="3200" b="1" dirty="0">
              <a:latin typeface="Calibri" pitchFamily="34" charset="0"/>
              <a:cs typeface="+mn-cs"/>
            </a:endParaRPr>
          </a:p>
          <a:p>
            <a:pPr marL="342900" indent="-342900" eaLnBrk="1" fontAlgn="auto" hangingPunct="1">
              <a:spcBef>
                <a:spcPct val="20000"/>
              </a:spcBef>
              <a:spcAft>
                <a:spcPts val="0"/>
              </a:spcAft>
              <a:defRPr/>
            </a:pPr>
            <a:endParaRPr lang="en-US" sz="3200" b="1" dirty="0">
              <a:latin typeface="+mn-lt"/>
              <a:cs typeface="+mn-cs"/>
            </a:endParaRPr>
          </a:p>
        </p:txBody>
      </p:sp>
      <p:sp>
        <p:nvSpPr>
          <p:cNvPr id="7172" name="Rectangle 9"/>
          <p:cNvSpPr>
            <a:spLocks noChangeArrowheads="1"/>
          </p:cNvSpPr>
          <p:nvPr/>
        </p:nvSpPr>
        <p:spPr bwMode="auto">
          <a:xfrm>
            <a:off x="457200" y="381000"/>
            <a:ext cx="71628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1100" b="1" dirty="0">
                <a:solidFill>
                  <a:srgbClr val="00269E"/>
                </a:solidFill>
                <a:latin typeface="Arial" panose="020B0604020202020204" pitchFamily="34" charset="0"/>
              </a:rPr>
              <a:t>Orange and Red Line Vehicle Procurement: Engineering and Project Management Services </a:t>
            </a:r>
          </a:p>
        </p:txBody>
      </p:sp>
      <p:sp>
        <p:nvSpPr>
          <p:cNvPr id="2" name="Content Placeholder 1"/>
          <p:cNvSpPr>
            <a:spLocks noGrp="1"/>
          </p:cNvSpPr>
          <p:nvPr>
            <p:ph idx="1"/>
          </p:nvPr>
        </p:nvSpPr>
        <p:spPr/>
        <p:txBody>
          <a:bodyPr/>
          <a:lstStyle/>
          <a:p>
            <a:r>
              <a:rPr lang="en-US" sz="1600" dirty="0">
                <a:latin typeface="Arial" panose="020B0604020202020204" pitchFamily="34" charset="0"/>
                <a:cs typeface="Arial" panose="020B0604020202020204" pitchFamily="34" charset="0"/>
              </a:rPr>
              <a:t>Following a competitive procurement, STV was selected to provide engineering services in support of the procurement of new Orange and Red Line vehicles in 2008. The base contract was awarded for $17,499,417.</a:t>
            </a:r>
          </a:p>
          <a:p>
            <a:r>
              <a:rPr lang="en-US" sz="1600" dirty="0">
                <a:latin typeface="Arial" panose="020B0604020202020204" pitchFamily="34" charset="0"/>
                <a:cs typeface="Arial" panose="020B0604020202020204" pitchFamily="34" charset="0"/>
              </a:rPr>
              <a:t>In October 2014 CNR MA was awarded the contract for the design manufacturing and delivery of 152 Orange Line and 74 Red Line Vehicles and an Option for 58 additional Red Line Vehicles for a total value of $565,183,944. </a:t>
            </a:r>
          </a:p>
          <a:p>
            <a:r>
              <a:rPr lang="en-US" sz="1600" dirty="0">
                <a:latin typeface="Arial" panose="020B0604020202020204" pitchFamily="34" charset="0"/>
                <a:cs typeface="Arial" panose="020B0604020202020204" pitchFamily="34" charset="0"/>
              </a:rPr>
              <a:t>The contract with STV was amended on September 22, 2015 to address expanded engineering services which were not part of the original base contract’s scope of work, as well as support for the optional 58 Red Line vehicles. </a:t>
            </a:r>
          </a:p>
          <a:p>
            <a:r>
              <a:rPr lang="en-US" sz="1600" dirty="0">
                <a:latin typeface="Arial" panose="020B0604020202020204" pitchFamily="34" charset="0"/>
                <a:cs typeface="Arial" panose="020B0604020202020204" pitchFamily="34" charset="0"/>
              </a:rPr>
              <a:t>On December 12, 2016, the MBTA Board of Directors approved the extension of the CRRC MA contract to deliver an additional 120 Red Line Cars (No. 3 Car Fleet replacement), with associated spare parts and technical support at a value of $249,000,000</a:t>
            </a:r>
          </a:p>
          <a:p>
            <a:endParaRPr lang="en-US" sz="1800"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6"/>
          <p:cNvSpPr>
            <a:spLocks noGrp="1"/>
          </p:cNvSpPr>
          <p:nvPr>
            <p:ph type="title"/>
          </p:nvPr>
        </p:nvSpPr>
        <p:spPr bwMode="auto">
          <a:xfrm>
            <a:off x="461963" y="828675"/>
            <a:ext cx="7751762" cy="466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altLang="en-US" dirty="0"/>
              <a:t>Purpose</a:t>
            </a:r>
          </a:p>
        </p:txBody>
      </p:sp>
      <p:sp>
        <p:nvSpPr>
          <p:cNvPr id="4" name="Content Placeholder 1"/>
          <p:cNvSpPr txBox="1">
            <a:spLocks/>
          </p:cNvSpPr>
          <p:nvPr/>
        </p:nvSpPr>
        <p:spPr>
          <a:xfrm>
            <a:off x="457200" y="1600200"/>
            <a:ext cx="8229600" cy="4525963"/>
          </a:xfrm>
          <a:prstGeom prst="rect">
            <a:avLst/>
          </a:prstGeom>
        </p:spPr>
        <p:txBody>
          <a:bodyPr/>
          <a:lstStyle>
            <a:lvl1pPr marL="228600" indent="-228600" algn="l" rtl="0" eaLnBrk="0" fontAlgn="base" hangingPunct="0">
              <a:spcBef>
                <a:spcPct val="100000"/>
              </a:spcBef>
              <a:spcAft>
                <a:spcPct val="0"/>
              </a:spcAft>
              <a:buClr>
                <a:srgbClr val="0033CC"/>
              </a:buClr>
              <a:buChar char="•"/>
              <a:defRPr sz="2400" b="1">
                <a:solidFill>
                  <a:schemeClr val="tx1"/>
                </a:solidFill>
                <a:latin typeface="Calibri" panose="020F0502020204030204" pitchFamily="34" charset="0"/>
                <a:ea typeface="+mn-ea"/>
                <a:cs typeface="+mn-cs"/>
              </a:defRPr>
            </a:lvl1pPr>
            <a:lvl2pPr marL="576263" indent="-233363" algn="l" rtl="0" eaLnBrk="0" fontAlgn="base" hangingPunct="0">
              <a:spcBef>
                <a:spcPct val="20000"/>
              </a:spcBef>
              <a:spcAft>
                <a:spcPct val="0"/>
              </a:spcAft>
              <a:buClr>
                <a:srgbClr val="0033CC"/>
              </a:buClr>
              <a:buFont typeface="Arial" panose="020B0604020202020204" pitchFamily="34" charset="0"/>
              <a:buChar char="–"/>
              <a:defRPr sz="2000">
                <a:solidFill>
                  <a:schemeClr val="tx1"/>
                </a:solidFill>
                <a:latin typeface="Calibri" panose="020F0502020204030204" pitchFamily="34" charset="0"/>
                <a:cs typeface="+mn-cs"/>
              </a:defRPr>
            </a:lvl2pPr>
            <a:lvl3pPr marL="914400" indent="-223838" algn="l" rtl="0" eaLnBrk="0" fontAlgn="base" hangingPunct="0">
              <a:spcBef>
                <a:spcPct val="20000"/>
              </a:spcBef>
              <a:spcAft>
                <a:spcPct val="0"/>
              </a:spcAft>
              <a:buClr>
                <a:srgbClr val="0033CC"/>
              </a:buClr>
              <a:buChar char="•"/>
              <a:defRPr sz="2000">
                <a:solidFill>
                  <a:schemeClr val="tx1"/>
                </a:solidFill>
                <a:latin typeface="Calibri" panose="020F0502020204030204" pitchFamily="34" charset="0"/>
                <a:cs typeface="+mn-cs"/>
              </a:defRPr>
            </a:lvl3pPr>
            <a:lvl4pPr marL="1262063" indent="-233363" algn="l" rtl="0" eaLnBrk="0" fontAlgn="base" hangingPunct="0">
              <a:spcBef>
                <a:spcPct val="20000"/>
              </a:spcBef>
              <a:spcAft>
                <a:spcPct val="0"/>
              </a:spcAft>
              <a:buClr>
                <a:srgbClr val="0033CC"/>
              </a:buClr>
              <a:buChar char="–"/>
              <a:defRPr sz="2000">
                <a:solidFill>
                  <a:schemeClr val="tx1"/>
                </a:solidFill>
                <a:latin typeface="Calibri" panose="020F0502020204030204" pitchFamily="34" charset="0"/>
                <a:cs typeface="+mn-cs"/>
              </a:defRPr>
            </a:lvl4pPr>
            <a:lvl5pPr marL="1600200" indent="-223838" algn="l" rtl="0" eaLnBrk="0" fontAlgn="base" hangingPunct="0">
              <a:spcBef>
                <a:spcPct val="20000"/>
              </a:spcBef>
              <a:spcAft>
                <a:spcPct val="0"/>
              </a:spcAft>
              <a:buClr>
                <a:srgbClr val="0033CC"/>
              </a:buClr>
              <a:buChar char="»"/>
              <a:defRPr sz="2000">
                <a:solidFill>
                  <a:schemeClr val="tx1"/>
                </a:solidFill>
                <a:latin typeface="Calibri" panose="020F0502020204030204" pitchFamily="34" charset="0"/>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r>
              <a:rPr lang="en-US" sz="1600" dirty="0">
                <a:latin typeface="Arial" panose="020B0604020202020204" pitchFamily="34" charset="0"/>
                <a:cs typeface="Arial" panose="020B0604020202020204" pitchFamily="34" charset="0"/>
              </a:rPr>
              <a:t>In order to support the purchase of additional 120 Red Line Car #3 vehicles Amendment 2 for MBTA Contract V30PS01 with STV Incorporated, for Engineering Services is necessary</a:t>
            </a:r>
          </a:p>
          <a:p>
            <a:r>
              <a:rPr lang="en-US" sz="1600" dirty="0">
                <a:latin typeface="Arial" panose="020B0604020202020204" pitchFamily="34" charset="0"/>
                <a:cs typeface="Arial" panose="020B0604020202020204" pitchFamily="34" charset="0"/>
              </a:rPr>
              <a:t>This Amendment will provide the expanded engineering, inspectional and oversight capacity needed for the 120 Red Line #3 replacement, unanimously approved by the Board on December 12, 2016. </a:t>
            </a:r>
          </a:p>
        </p:txBody>
      </p:sp>
      <p:sp>
        <p:nvSpPr>
          <p:cNvPr id="8" name="Rectangle 9"/>
          <p:cNvSpPr>
            <a:spLocks noChangeArrowheads="1"/>
          </p:cNvSpPr>
          <p:nvPr/>
        </p:nvSpPr>
        <p:spPr bwMode="auto">
          <a:xfrm>
            <a:off x="457200" y="381000"/>
            <a:ext cx="71628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1100" b="1" dirty="0">
                <a:solidFill>
                  <a:srgbClr val="00269E"/>
                </a:solidFill>
                <a:latin typeface="Arial" panose="020B0604020202020204" pitchFamily="34" charset="0"/>
              </a:rPr>
              <a:t>Orange and Red Line Vehicle Procurement: Engineering and Project Management Services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6"/>
          <p:cNvSpPr>
            <a:spLocks noGrp="1"/>
          </p:cNvSpPr>
          <p:nvPr>
            <p:ph type="title"/>
          </p:nvPr>
        </p:nvSpPr>
        <p:spPr bwMode="auto">
          <a:xfrm>
            <a:off x="461963" y="828675"/>
            <a:ext cx="7751762" cy="3143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altLang="en-US" dirty="0"/>
              <a:t>Contract Overview </a:t>
            </a:r>
          </a:p>
        </p:txBody>
      </p:sp>
      <p:sp>
        <p:nvSpPr>
          <p:cNvPr id="12292" name="Rectangle 7"/>
          <p:cNvSpPr>
            <a:spLocks noChangeArrowheads="1"/>
          </p:cNvSpPr>
          <p:nvPr/>
        </p:nvSpPr>
        <p:spPr bwMode="auto">
          <a:xfrm>
            <a:off x="381000" y="1362075"/>
            <a:ext cx="8493125"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marL="171450" indent="-171450">
              <a:defRPr>
                <a:solidFill>
                  <a:schemeClr val="tx1"/>
                </a:solidFill>
                <a:latin typeface="Verdana" panose="020B0604030504040204" pitchFamily="34" charset="0"/>
                <a:cs typeface="Arial" panose="020B0604020202020204" pitchFamily="34" charset="0"/>
              </a:defRPr>
            </a:lvl1pPr>
            <a:lvl2pPr marL="628650" indent="-1714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indent="0" eaLnBrk="1" hangingPunct="1">
              <a:spcBef>
                <a:spcPts val="0"/>
              </a:spcBef>
              <a:spcAft>
                <a:spcPts val="0"/>
              </a:spcAft>
              <a:tabLst>
                <a:tab pos="4117975" algn="l"/>
              </a:tabLst>
              <a:defRPr/>
            </a:pPr>
            <a:r>
              <a:rPr lang="en-US" b="1" dirty="0">
                <a:solidFill>
                  <a:srgbClr val="00269E"/>
                </a:solidFill>
                <a:latin typeface="Arial" panose="020B0604020202020204" pitchFamily="34" charset="0"/>
              </a:rPr>
              <a:t>This Amendment: Provide continued engineering and project management support, including:</a:t>
            </a:r>
          </a:p>
          <a:p>
            <a:pPr marL="0" indent="0" eaLnBrk="1" hangingPunct="1">
              <a:spcBef>
                <a:spcPts val="0"/>
              </a:spcBef>
              <a:spcAft>
                <a:spcPts val="0"/>
              </a:spcAft>
              <a:tabLst>
                <a:tab pos="4117975" algn="l"/>
              </a:tabLst>
              <a:defRPr/>
            </a:pPr>
            <a:endParaRPr lang="en-US" sz="1600" b="1" dirty="0">
              <a:solidFill>
                <a:srgbClr val="00269E"/>
              </a:solidFill>
              <a:latin typeface="Arial" panose="020B0604020202020204" pitchFamily="34" charset="0"/>
            </a:endParaRPr>
          </a:p>
          <a:p>
            <a:pPr marL="685800" lvl="1" indent="-228600" eaLnBrk="1" hangingPunct="1">
              <a:spcBef>
                <a:spcPts val="600"/>
              </a:spcBef>
              <a:buFont typeface="Arial" panose="020B0604020202020204" pitchFamily="34" charset="0"/>
              <a:buChar char="•"/>
              <a:defRPr/>
            </a:pPr>
            <a:r>
              <a:rPr lang="en-US" sz="1600" b="1" dirty="0">
                <a:latin typeface="Arial" pitchFamily="34" charset="0"/>
                <a:cs typeface="+mn-cs"/>
              </a:rPr>
              <a:t>Engineering Evaluation</a:t>
            </a:r>
          </a:p>
          <a:p>
            <a:pPr marL="685800" lvl="1" indent="-228600" eaLnBrk="1" hangingPunct="1">
              <a:spcBef>
                <a:spcPts val="600"/>
              </a:spcBef>
              <a:buFont typeface="Arial" panose="020B0604020202020204" pitchFamily="34" charset="0"/>
              <a:buChar char="•"/>
              <a:defRPr/>
            </a:pPr>
            <a:r>
              <a:rPr lang="en-US" sz="1600" b="1" dirty="0">
                <a:latin typeface="Arial" pitchFamily="34" charset="0"/>
                <a:cs typeface="+mn-cs"/>
              </a:rPr>
              <a:t>Further Design Review Support </a:t>
            </a:r>
          </a:p>
          <a:p>
            <a:pPr marL="685800" lvl="1" indent="-228600" eaLnBrk="1" hangingPunct="1">
              <a:spcBef>
                <a:spcPts val="600"/>
              </a:spcBef>
              <a:buFont typeface="Arial" panose="020B0604020202020204" pitchFamily="34" charset="0"/>
              <a:buChar char="•"/>
              <a:defRPr/>
            </a:pPr>
            <a:r>
              <a:rPr lang="en-US" sz="1600" b="1" dirty="0">
                <a:latin typeface="Arial" pitchFamily="34" charset="0"/>
                <a:cs typeface="+mn-cs"/>
              </a:rPr>
              <a:t>Testing Oversight (construction and acceptance)</a:t>
            </a:r>
          </a:p>
          <a:p>
            <a:pPr marL="685800" lvl="1" indent="-228600" eaLnBrk="1" hangingPunct="1">
              <a:spcBef>
                <a:spcPts val="600"/>
              </a:spcBef>
              <a:buFont typeface="Arial" panose="020B0604020202020204" pitchFamily="34" charset="0"/>
              <a:buChar char="•"/>
              <a:defRPr/>
            </a:pPr>
            <a:r>
              <a:rPr lang="en-US" sz="1600" b="1" dirty="0">
                <a:latin typeface="Arial" pitchFamily="34" charset="0"/>
                <a:cs typeface="+mn-cs"/>
              </a:rPr>
              <a:t>Production Inspection Services</a:t>
            </a:r>
          </a:p>
          <a:p>
            <a:pPr marL="685800" lvl="1" indent="-228600" eaLnBrk="1" hangingPunct="1">
              <a:spcBef>
                <a:spcPts val="600"/>
              </a:spcBef>
              <a:buFont typeface="Arial" panose="020B0604020202020204" pitchFamily="34" charset="0"/>
              <a:buChar char="•"/>
              <a:defRPr/>
            </a:pPr>
            <a:r>
              <a:rPr lang="en-US" sz="1600" b="1" dirty="0">
                <a:latin typeface="Arial" pitchFamily="34" charset="0"/>
                <a:cs typeface="+mn-cs"/>
              </a:rPr>
              <a:t>Warranty Support Services</a:t>
            </a:r>
          </a:p>
          <a:p>
            <a:pPr marL="457200" lvl="1" indent="0" eaLnBrk="1" hangingPunct="1">
              <a:spcBef>
                <a:spcPts val="600"/>
              </a:spcBef>
              <a:defRPr/>
            </a:pPr>
            <a:endParaRPr lang="en-US" b="1" dirty="0">
              <a:latin typeface="Arial" pitchFamily="34" charset="0"/>
              <a:cs typeface="+mn-cs"/>
            </a:endParaRPr>
          </a:p>
        </p:txBody>
      </p:sp>
      <p:sp>
        <p:nvSpPr>
          <p:cNvPr id="6" name="Rectangle 9"/>
          <p:cNvSpPr>
            <a:spLocks noChangeArrowheads="1"/>
          </p:cNvSpPr>
          <p:nvPr/>
        </p:nvSpPr>
        <p:spPr bwMode="auto">
          <a:xfrm>
            <a:off x="457200" y="381000"/>
            <a:ext cx="71628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1100" b="1" dirty="0">
                <a:solidFill>
                  <a:srgbClr val="00269E"/>
                </a:solidFill>
                <a:latin typeface="Arial" panose="020B0604020202020204" pitchFamily="34" charset="0"/>
              </a:rPr>
              <a:t>Orange and Red Line Vehicle Procurement: Engineering and Project Management Services </a:t>
            </a:r>
          </a:p>
        </p:txBody>
      </p:sp>
    </p:spTree>
    <p:extLst>
      <p:ext uri="{BB962C8B-B14F-4D97-AF65-F5344CB8AC3E}">
        <p14:creationId xmlns:p14="http://schemas.microsoft.com/office/powerpoint/2010/main" val="2904467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6"/>
          <p:cNvSpPr>
            <a:spLocks noGrp="1"/>
          </p:cNvSpPr>
          <p:nvPr>
            <p:ph type="title"/>
          </p:nvPr>
        </p:nvSpPr>
        <p:spPr bwMode="auto">
          <a:xfrm>
            <a:off x="461963" y="828675"/>
            <a:ext cx="7751762" cy="466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altLang="en-US" sz="1800" dirty="0"/>
              <a:t>Request of the Fiscal Management and Control Board</a:t>
            </a:r>
          </a:p>
        </p:txBody>
      </p:sp>
      <p:sp>
        <p:nvSpPr>
          <p:cNvPr id="12292" name="Rectangle 7"/>
          <p:cNvSpPr>
            <a:spLocks noChangeArrowheads="1"/>
          </p:cNvSpPr>
          <p:nvPr/>
        </p:nvSpPr>
        <p:spPr bwMode="auto">
          <a:xfrm>
            <a:off x="381000" y="1752600"/>
            <a:ext cx="8534400" cy="2385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marL="171450" indent="-171450">
              <a:defRPr>
                <a:solidFill>
                  <a:schemeClr val="tx1"/>
                </a:solidFill>
                <a:latin typeface="Verdana" panose="020B0604030504040204" pitchFamily="34" charset="0"/>
                <a:cs typeface="Arial" panose="020B0604020202020204" pitchFamily="34" charset="0"/>
              </a:defRPr>
            </a:lvl1pPr>
            <a:lvl2pPr marL="628650" indent="-1714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228600" lvl="1" indent="-228600" eaLnBrk="1" hangingPunct="1">
              <a:spcBef>
                <a:spcPts val="600"/>
              </a:spcBef>
              <a:buFont typeface="Arial" panose="020B0604020202020204" pitchFamily="34" charset="0"/>
              <a:buChar char="•"/>
              <a:defRPr/>
            </a:pPr>
            <a:r>
              <a:rPr lang="en-US" b="1" dirty="0">
                <a:latin typeface="Arial" pitchFamily="34" charset="0"/>
                <a:cs typeface="+mn-cs"/>
              </a:rPr>
              <a:t>Staff request that the Fiscal and Management Control Board authorize the General Manager to execute Amendment 2 for MBTA Contract V30PS01 with STV Incorporated, for Engineering Services in support of the Procurement of the 120 Red Line #3 Replacement Vehicles and for additional engineering capital needed due to underestimated engineering support in the base contract. </a:t>
            </a:r>
          </a:p>
          <a:p>
            <a:pPr marL="228600" lvl="1" indent="-228600" eaLnBrk="1" hangingPunct="1">
              <a:spcBef>
                <a:spcPts val="600"/>
              </a:spcBef>
              <a:buFont typeface="Arial" panose="020B0604020202020204" pitchFamily="34" charset="0"/>
              <a:buChar char="•"/>
              <a:defRPr/>
            </a:pPr>
            <a:r>
              <a:rPr lang="en-US" b="1" dirty="0">
                <a:latin typeface="Arial" pitchFamily="34" charset="0"/>
                <a:cs typeface="+mn-cs"/>
              </a:rPr>
              <a:t>Amendment 2 services are estimated at a not to exceed amount of $14,038,326 and are anticipated to be completed by April 1, 2026.</a:t>
            </a:r>
          </a:p>
        </p:txBody>
      </p:sp>
      <p:sp>
        <p:nvSpPr>
          <p:cNvPr id="6" name="Rectangle 9"/>
          <p:cNvSpPr>
            <a:spLocks noChangeArrowheads="1"/>
          </p:cNvSpPr>
          <p:nvPr/>
        </p:nvSpPr>
        <p:spPr bwMode="auto">
          <a:xfrm>
            <a:off x="457200" y="381000"/>
            <a:ext cx="71628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1100" b="1" dirty="0">
                <a:solidFill>
                  <a:srgbClr val="00269E"/>
                </a:solidFill>
                <a:latin typeface="Arial" panose="020B0604020202020204" pitchFamily="34" charset="0"/>
              </a:rPr>
              <a:t>Orange and Red Line Vehicle Procurement: Engineering and Project Management Services </a:t>
            </a:r>
          </a:p>
        </p:txBody>
      </p:sp>
    </p:spTree>
    <p:extLst>
      <p:ext uri="{BB962C8B-B14F-4D97-AF65-F5344CB8AC3E}">
        <p14:creationId xmlns:p14="http://schemas.microsoft.com/office/powerpoint/2010/main" val="7575717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EKKOCHARTIMAGE" val="PICTURE"/>
  <p:tag name="MEKKO" val="MekkoChart"/>
  <p:tag name="MEKKOEXCEL6" val="False"/>
  <p:tag name="MEKKOEXCEL7" val="False"/>
  <p:tag name="MEKKOEXCEL8" val="False"/>
  <p:tag name="MEKKOXML1" val="4HooU0THZk28POP9trq+pbTvvzd/gcV8t56cq85kb3NDTsUhojRA0EsgEHHMH7oYP1SYpn09ysXVivguJdhTvfyVMsBLTGvcX7WPTor/CmXfOtOhH41qEIghVTfcT6o7+LHxt2iMj4vD/tblS6qzJ/OHdSMGn80SAkSMQY+vPsTFBOXVu41tbu8+6L0VwS+f0YXQsvhOkAyC9Q3nWduexXP1SnER2NIGshevehlmtKd+FtrOgnYeeOJm2Vh5Ae+y+xKhASf/IvnVfgtmbX2MyuTiuvk7voq6Rh2cOkR96QxxeK5kgawCNtUErPBqWVpcRxY69QRqLYD0d/R3mcrF5ZRvjT9yV41bhvRjGKBaSy/m+yRT4frjCaxVaNKsjR/f1Ci1c8I//o14A6hkV/Ahy9HetNYWo059XhLhcsACwOVpCafS/IFD0uR0vAWLFyIUM6aAEu7CFhzTxULFIFHBcUkvz/C3WJ3lqHf5xkf5MvIrgCRY/QZC59BgzxwSxpecveb4Z7fyu70GTl803C8LKOyGneG8SAGpfUeG8WTp+d5apno3MIPTLE7KMQ9EsFFjSSMgMzKZME3yGQWBjFFq+K5RQO6jgOfolyWl07nDmyPLnzZXkljID715DP1QkKVGGBxtAPcMvXCINYfbJaxiZEuEmvozCcM+D78yCW1oGrDvzcCoi/iKNKwlNfiJrGiP2Wkv8vRA20li1rE20I55J6N+kzaqG/T4Tqbg7pBP1qvbkKy6QcLMq7p+Im/jISfubdkIrbLvoCnBp2UU8d18ME9B36SAu/nBq7uLY/5WAtn5fOEP5e1NXucBNp3eII85w+hQX2UDUVEhzDGT8Dykg1WTRgGSonSfZFQ1s3tfjsnmTz67295UGft4nhjFAAH+NCJj4gy+/o6Y1OuT07EDztA5Aa/KAfIeGjR0rj2KaXGj1gV/5e8bB5XkstaeOfZFMIZkWetP+FEoKHtHAfcRBO3Zze+canBqeIerfztf4hWZrWGaq0dnUJdSjcF+uuo9A5kHwK5FbbbIFEEYDTFaSxO89KA5YMKvwayObowmaY/RpVT7B/iiDfq2AUIrTlClahO01GFYawQj6vFBpSCYh+7CxHoa3pcm8UsH9hpdRx/A8RvFfWka6qQdWUjB/xIqy0wZFHzGLyeo5MKXRkblAUB9vFYt8xJ9BGEuAfgXHA7yvyWWamuFPhFCfctvBK6SnZSNh8ZOzzq6EDJco9UMX8Nyh3/b7CpYv43d/61qk0bm8DyV0nwxiGoe1m8DqKJneHRshFE7a26MWfy59pNOOGpjmxmTy4J0aJXWB4JlDfyEsQHvlAVArG9Rma9aSumVdSO97cL49ZBIlg7qQwcvhS0A4xDnAZapCfUJl+rRfxvvgSsI89Vbzo+Jv9A6R03uyG5VF0esZKY/FsXryYJwDGSQOVzkfhA0x6vOcysI8Z92jJwcdL2SUiGXPJPX0KDxCPU5kWTcszGXuycqMA/MA6Ao1n7/xR4r1m1K/5EbmPcr69mWePM944zsqps0T8WJcDT3SXnZZdZ3c6sZSv/9aQOP8HSN70+6Ubmt2FW8tmMlUw3URz67VKGgDOHFn9jgUh3bjVzDPua5wgfmv1/wAxrEG04V8F8MekjpA6GrXem3lkIfNSPzDzv2h6/OhhYYxLkXasxYMtuR2ARs8TOGXoRS1fs1dsXx1TsFdcx+RMwA8RhIGl56hpfhSQBERaK64Yapg7qOS/I9KL8WgVOsCSJ9Ty8PzeJfhG3EnI1HruQqHdXTJRPaaW7d3n0DtMuDh0ksG3gydSN+Fhc6JDFfd/Quoet/UEPtmqK1UhTG9HGSZPMAX3TIkivL+uUoh0fLor+dr+RBkN3tufL9O/uVklR75NaubomtyyZuKufQATwCmFdXpRKpvBFtpiXkkpAkgEK6d49aXDOQCWyzn+Tm87bT/lRPke29bvs3ez8LdR7vRxtzusDypJGdLO+HyEOHQ8AuPXFEPB+gTQUE4+OB9ZtbSu1jch5eY4M9ujzpBjLbtjficSQt4eTO1S0P/NExBEU9XcQRJ9xeceVnlXQri6fs/OKIuDA2rnjKnj3YYcOCpCB558CDG2iR2b3FPnBUVZ81hcVPnqTX8ALlNkpYisoSojqqtflBNErOVSgfFzNqbP2QJpjrDBBPX83szdMi0bznSSN0epFnfsZuE+avdj1985C3WoCK/ZqoYow8uYtLlByo6Xnj4EsJ0vNfo3lH0byniQzVU1xzMEDg2t+dps2zXCKOn5m4fOAVLW8SdnoByz6/nkqLPi6YRr3hSaHaCyTky5714LaMg8X8CL5QwTFYhRSJ7g5xpFwSErQ5C8rOv1mKUedUBunBYaTFwLVhkjPzPnOH3jvTe3BnrzJulW7sbtA5lfyVAQi0k2FcwAa1LJFivit+DYukqhLxKViitRbB/dGzlIbiz/rMtB5KPuICao3wPu4eq9BLNVzdZe1LqNvx6qYYXwF+MTZ7fB5qWG6u2ypCfstFovyCvPTzDd80q51QktaV2pjBDaAIpmDVohfoTo7j4oc4rSM8CpN1tV3GM/SQTFHoomzFaMc4susYmnsGlr5ezmfolvx4ckGpGPjSYBBKSmF12nMYtYTvaVdPrzO9MldfSH9PYYQZDU+fByb6ZlPNA/5DSaL8Lq0aLNA9YBOgaK42aWg4wFNz4AAH41JmiUWpvNeU9olphMhsNy4CulzETERD/Hs8R0SMp+T8+lRYWxA3Z3z3boj42Dxr/93KZWbXERd64/NTgbCKqBpKoTPDNFBkSDzYwa7wW9YHZSH1PlHAxzCBMKw4gED47CL9hC26OwUJG+IdMQ129qSJ71OkWxtbQf2cuwH/WplYXPvII9f/UXecT9JYQO26dzNbyr8vfjmGalrVPoZwBWiokCDdA3mKdb0WzLYTLzTGKMdCsB9EyE4kUf6z4wD5rYGle55yTNtJuKDdLJTqwi3aSImP/wcO+DM1VemTye/fp3PeDwnEDHsgfYJd7QFIFEBXIZRYj9T2vecLB1H1+1PZzDCuAXlRjag5o7aOxEoJxjydiqsBS0hASbpyItjro+xO5M5kXwxsHr+esJt1faapET9bEin9ZB5nutGCYQUPldafKbD1a+kr0OUYJ5vFRksyGqxsOnDmRS4DPIkN6cD41sceEsc//sj/L5EPw8YDjcm5qbIJieANSrxe7XIcMTT0ZnDNi5HfbgygiztA/7lWMmFVO8FzinbZkW/VeysXcHKJYcYm9MG6RbnCds/QQZHvPKLRpSOH1SqbwYghyES4CYQQ54temXhmCfgLCaiNomkuToWL7VPt2nJbwCkLAGAViKkTrZQwHFR1uqaWfxzCtpurLw5RwdHHUKmdLLKLEvNGSFI097U4D1Hp1IruR7BxPV/arm0/hMoQ3HPksmr5+jQ3oGcgyCUI9/VIDV5rXIkEfc5HXkiB3FNxi8M3V99uaf9CbswhhvW6n7vVL0peNenohyZRVUtIy08oCe8qAWIUoqnrO1B/tN8Tb9dABfRxmQ1KKUSiaTDox6Ej40/2plhDhiaosRXhoOwAah9bPMm13EjVxrVkN1mP6s48JbY8ZykWKxpdB32dEr6Wm6JmIAp111LQwHwZ1vKn3HGdEA5kDGPHn3rAz0TVvoN3QytGMn1r7+aR7hxtOjyeeWk4KTIuJmWNYvc6V9/MfXgv6QxIVLDIJw63VKmhxdgXu9Gr0HcU/FuwTXO5VLwsC/UtTan81Q8GQ/wX1YqovGytUK3IrpTDOsAv7hByNdsgLEWn/+mbVIIO3fTWEC0+X5Ht85NR34DIMHztHSbWxGxTu0zcD0+EoDcpA3rs2ITo4bMvx0hpHd9uspnDfT4VCsyqO+8dlr0vyos4kOnkiXJnsqjIlWgTAV8QDthZHJdvNDyZFNpScsy8xWnUtjBOdwuXeizzf6ZJpQjPdd7O7rUUsR0T61KhLKc0EewM/KZ9X4LP7Bf3H+hWwycChseOn9Ewm5X6be/iCclNgueBNRWANmQX+oUbChfV5sD4gdDfAaPyQxxAcX83M+4oWaxFJXCJlzvRBefQ0M258KagLy3+CvR5X7q4Zj943gH28D2kmkmwnAxnTon/z+ij8isWF4ynSnlC1OlJCp/qdMVeFqKGD2Lxq3d2wvFirL20+U9okfm4qddTLPAvw3HYUejJfSLjDqewV7WMljJSFiwT6+s+wsZYlSe7BIuqE+vHFKNJEPX5LpI7XqR7mV0SIw4BO4E2Zp0EwerMvmFk83oElxg6IQpV2S9FXHFkPHOmXolHD6UsY8mj4xbS7jaOv8b/u9ElS/LCmaq6FUUr/ejE4GdYD6GJKrNUvFgvIzly2kbk1U1WTANfKN2xV0BLVRNRi+OZKBjSiM0XvFVueF9kc3F2F5eAtVGkazNGZHOrnj60U/rgxgBZJpGvvpiUjUNKZpopbzj7oekfr8h3kGXSGEYXuaAoWlAyd9NwXas5f4HXMN9b+Vs/vEvylzBpqQznkXnlWh7RVPP/kYdMNomWqebKYrRFycB0PCtxVcRQ3D3e44PaLku+Mu7uscVBxy9Aaz+8nhA5KcSctKnu3P2NP/Hz2DGwPkupiX//ChOv1hfkh1OCiZXSSN7CJRpXuv1TeHMZkG7TUCKvARuZto9DQKimtDDvRwJiYLxTglQvqPUz2oyBZ8UVYEcDz4BLOiHrHLP1TegxbF8y1twgJvVlZE3erxkXDb8vibdp4ghQv0bLjIEh1aFqV6KlWngnU1chghOChp/RD0zSYynzP3vhFDso007k525nFfr+h1wP90s/theWsk8KBxOLS7BI2ncWiGJxWISlxbP/e2jnktvzsVzQ4HywemxTPoBLbRiujpCDYj5mHODxNIsGcwCwrOWc6egj4Fhm6cvHjmPq+C55+RPbJM0pzx1iIyRHsEunfgcJHQ+Pg3IgrlQUb+Ij2nkJAeXTjTkyQa6T8QF9rqzfNTrxdOLMktv61bAonkiLFL5PM77gX01rPWZW2fOxD82JJnKdoMhegKDgtqjNWiVIA5dEkKwrkaRpGCcHhORcE31KgcbWu6MZui0zm/K1cd1v5aLF37x1PVCVLNiGtHwrfByNSAUDLll9UgDpQ+UCYZvDB89hvh0Fz+I5eWJlcojwB/wouuoT1zMH9HY+upwdSwMhKuKBnRVwHLNv6seDdj3lwNlxV+E3+M5uBOELnlgC+7w3bpgXKXt1BvsZY4NhhWzpchRWfhFN/qR6zDPmNOYjmeiEe/oP/oQYDNH+pvLtc11FYdAwBLgoswxMnPMvu4Dhm5SCm380R0klidOCEo5Zr/gHmLzwqIrD+jioK0/A267fddYThlj+mkoq2pGgW2Ws3UClhgg3jxcx6OT1wMO7RSFsinSzH0+BpqRadC1xqd4WgGX29eqD5ZvMgRvsp32Z3eP1R1uU4tTerDHg1aWsPJts4Zw7WCQpbAE87gnICGGxvmPwpOpBpm4TyPTbHzHKG9FWxnScXsETWX5hlaBNEP78lMlqEdrQQsZ4WXCUJYUbWM9fcRtqeOJQQ+OA5CE+YUwdz2axMaE2CMQnDKA2UHQ75PVH+I94z+lVybRzDS9Dr7NMvn/N2vJ9o5g/QUpT3jf82u04WnHtaQm1vEJc8IbutHQfyJDPPn9rJG+r/l9cRkwcrUcQXMz5fiAFuch3fADsZ+uuvoyVGsI7lvOgQbqrs5JMzGrxyvZDuy/Lt/Zz0C2lCvm1sTt1OcFmb1gB0E2vEh9RS6Fuq0p/MyTtlZHq/44qbrAXwqdAQpqg20B6KpLXnkK9NSnkj4bPJGmXvvvWv4PJICJ6D50TbX0iVgqtFunEH37oHES5NrHGzAFhIkGxjgD+Ubz4jhr4UE+0SPE7BEsVvl0gCOks/Ws3Z2wvI3IFxmYgFW0kwT81FTAOKTz2AmO7+PBMfJN2AN2pujkt5VgLWEWeTDjI6VAOyGN1w1E0Ksr/6Fb++mk6uS64uDFu4Z5v7B57p/8xhE1bA3jsuvUaeb6v26VhT0cXfVkp973muNUU0rvWbvCRaBZMkOWtH/Wv+SHVkJfq2+7JXf4Q92qJJzVU2SK0ZjHUGxsVjXNh80vPGsqlGBH5c9DffuXpnK4k0X+2HM7g4Xjs1e8f+3bl37XFuHHPANwGsxDI9811MjTOkTj+KCOimrb0vF21lGz28EPlGsliPnvOaEjQyjovD+WutsG4xpFPU8AU9EKtALpLfuy+IWIABnu/mGTFU4HjGyi5J8WYovgBNeca0moIX00Sw4RVysTBr1E2IwoRFL5tEAXs1wA6w9kHXKDkeECmoof8Z40TdYnb6PHOl2omjFQz3uVX4Qh/WmOvDT0z5lBqR/WTMDoN5mrx7E10QOUkKXq52j+Z4p4mjRKfET9x7JZgL27PE9BAbMDDcUXk71/MhX6z7BoaNhv2NMG1S0qAzxc9T7CTm1PIr7HUzFjx5diqeDNjpljOomu6QofUcxQR+ZTjs9axGrfNoDzWJtvu1VF5AvD6Hg3gl1jLg+1fnhN5nYOp4bbHi7IIymhmyKCJaJ8vXiUmQzWcE4hAfQPUtirCmDMaXAVyaZBYpCj4FuJyqIBAG703AeJ3U7md4HEWjhSixinVzpzOea5nE/FGbxBpk3WP3iE0PqqUAO3k7t4R8yJ8vYBVLbZpAvVlEDNraCIos5BPZw9inikokQfTJUSof6AvK0mzGrBbLiygF6peBdCeUON+12BdA/+I3adiYaDb62UZ4P6IWkoQNtzdt44kD6nRjZ1AFKDeHrgUdB1t/4TSodbSMa6pdkWw8/89vP8keUMir1jZzDPhz0krMolns2t9112skmcAGMKB8tacF6wViheQR4+soX/3ExU+CuJaad5Qji9Y/lb/+oGbBSXTRt9WqGB2RDP8u+T2Hh5emoLySJQYLYCi+3+NwhllUhEkjfgbXfsIWKQJEaKcyq5TpfgSydkqyfHUPdhFe2RQ9U+sV+/fd4EZgSqkxJImNFwbdWswX5q3MIXrhOdRSS4ZlW7wUMsPYHYcs5hw+vPlhkAx/s+07BVhowR/QZWXFTgwn1KvRIeYo+0+TNnhYx5McszJfK2A65rTG++EL0egutVYu6Rd0dM4CBo478HIFLNV7nZXGlaWToQjQr5wvsAaXRzu3733sc62jnMvbhP/bZlc/IEDNu1VcADdc30cDARpKii1KcGdMhpSKg/LoTe7Jo7bB55/26RuGUZ0c4UO0wx038pEjhrCBoSdbLPQXI6g3kHiTzbwV1dFWwoX6GGJxdNkDEZZe2YvE8qEduySOIwOO8zSPTlKeiqJZvSq26sn8qlR1UHztKE0RAmbecCbVarp/O55NNHw2TRP/ZKFtxxy+hdroHH5SCNJpLSiYiVuKzE+HLS3YDbemev2V8faydVS9BrjVZGwJO55jfaBsdkmbsBn6PkdguhqWYmULmjrHoR4l0626cPy5yMkPs6rS6boDonwzdD0wAvvjajQfTz/kUr85DxuMEqUN/kPVEpXt2P0j4TVc6o7YUDXSfTLTI3HEprUgHfX2HziJfF53R5+MPKbheMFWOwPd6aEcfnKavdbev2I7+7bk4tS7NFxBPq3MlupP1ZMofpe6/bCDMAneS62aPYa96Wr6rB554b+ztZzxSiLrOHQLfpTJLs9yiT6UzGEj/yyTezTXkS0MMKBkSOmesqAYlwnY78FrtOaXexC9xS6ohoZC3K38LUopwFCs6mzvIIlYPZyOOvuyiB0I9YVqrFxRz/4KUtEPWqPm8MkKG78xVT8R1SKgXHzsMS5duHLXYr3ZVDmPD9HxA7n/pwN4sR/viXktu0jQjwEGtQF4sl9ZYKTPkgcHfqZiXrdRIOAJhZeBJncHf8OoFijrczyuLPPhf12TduWTYKKZZS8/nbfH4Guc5jCszx2yyysCMuOL5y44Mub0o2EAcD7+RiS2hMmRL97VOJLXY6Jr28r4kSbva6WulQt93HughyB6Q7jySWERB6M/4JFCoBoMNb8GWd7mtVYoYKwstTosKXPHEMwmvU7NZ/KOQIcUUJKjqfwmD9u1gdUuudHVZ32VY+iEM/v4KdelAKCovtqXbiYp5guiUAwlR5kgAxlSygY6OtRRZzi+gTErXjUqvFhJYtEDDx2GqI8ckzpUQaDgTb/V0MVmZowj1HP4tMOeIOfbAsARLADMbD/j+UwMsIQWtrv5BkysDwkGhNEiX+jKWMt3Pc6QpxIpHKCS9Ep/npAL3mkt+V+x9SFdZfC/x0cIUUB0aRdK9rcl+APi7tv/qMWD3jnxarv046AXAAT5EjtLu58omE9/odoz7szV4/qKUKNzfVJyg3bIggnMW0OzlwFVVhuUxM+yhRwnnImMoh2+WLCK3JmkXHuJUIgAKlMkjIeegG444R+pXkjNMNTJsLAUIGb9jJJcUYlfFVzBlqwDIBRHQnOaJfr6VRYH0Uze4XtTCOX0io43kl+76vHWdSpmlyyuOBk4G+Vj+QWNoqXPmJcY0tOCEkNCA+tD3JCO5FzTDgb61XK3SXTIy3NBEyot/3m4fqRn8mZk5SR+cQAh0O7ERFlXUtPfJxhQPr9mTv3IJP4mRMAKJvhc4gaJwwu2YwmDPPDAx1DSwtFTZpNAPruKt8yTePo81OHd86XIyLyb0MPttIKE5Bm8p1ljcwwKS/EDCnReZ3y0FfxIj5cMRvmnHPemLKS2S+Nw8fNEiB33XKrLeMgdO17znhJfjAM37rtYTK3/XC8iQsiBbgcpzyQFac1MO4Oi1H/FvmmwLZWT+ufZNW8tCeDJQJR/VxSyAHjZbe13PJ1Qi8TmNuACKj7sFJfZDEHJFA/NHUZhJbfTRgb3CJeZtI6MofqEkEhCUHDBk9BDwa4iI0Ygcd/FQT9rOjimuDBV4asugeHkSW0d6SG/4XPptHmuL+jvgQIPZQyurnUxS4fzHdsxyg56ioj931befyzmkchSth7Ftg/oVTJv+G8Xrbn+T6wUO40qBMTsK41ec48sq2SS8XyQl8MM12kwIMiGpa60LVtjCZ/H/t/vLepyueH0s9JaAfa6enene0RYnJ+sgvMsFgSxBdtzmA+Fc/saxmLb9A9aP4la3oRi1ykv/tb8nhtXzYbNkej6JompnGKSsAXjeDHEF/73tVslUwPFRhq4BsYYQimGhgymktyvpZPRGviQbqxcIVbtAOFbkXR+Y9sYKMzyVF8bSg73JdQ8I2JCKOGegUXMg7oNw8mdv3ToO7++BoBejxjVPt1cPp+cP4pcaEDq9VrYhsRj+DtjMrEd3n6unh0+mnu8zAMjkkY3IwREpf05eCdqmHsslJ1MP55G5210ukyBCo66FeLFkMn9HeshqMbAqS462xUxoGBdElcVd3RarxokE6dw+SZrER8U7Osm/ra+W2s5SaGg9Q0zczlq8r5wVMGUXNOrWbUvCe0Jrdmwa8kc5JFVLX2SPFaYq2StnUMCl4G9aDGRojGLAUZi6kQi493dyaF4/nMRtiEXpkUEwOqIFBExc/j6wTU367mGsUiX8iz1HwhGCyAV2V6b2d70rkzSCOimn7wM6ri6hdSiMARdCKMDEl+vEFost0LwiUnV9JhYjuUJsEdSN6xj27RxOYke6ZUP/lIjbqtsDWPGfaGVeCGHWW7ubqBBGu1sl78CQhutBGUasqwx5k0pE7FPqLomhcn5vD2SQFCgYPyecPKysZaimfvXYtOMNLLd6eWm3HIdXLhLyWcNasnKx9Qe0l3DOO6/cQxbUd+AoQErHYlhA+LgJxEKncJwkcQ0xqIiWsNDgLBJjrHt+Onp+enjKxfElmbmcX3TB+P/Mhv6Hge84J8lgOVM07+XpgH7zlNawJcS3re18IZBfgnPi+tu2uhj9JyAAVF6rvCetntaJHjRSP+jEzA7sfOjENvKHp/GXpHLToItOUdBBsCzY7fSCYMk3X8W/l5oCoIyW5pOOTcFwyQzFBKcLTpTNmTvbNSVHzqpYcijCU0XRZDtFq5g+Wbpz2tWVoyZf6+PynpDYdQV9zHzE7eH20cgyXtm/YIB4+yq1Rl4M2lUa/cFjgh7iNgKBh9QBg5DFmj6V1VoaBecQP7veZi+9Myw2Z4ujmHbpowNdKCh014nvPzLJhrfCbUWeggOQCXW31VmZBTIPQCpVb/uCCQPR5agqvxJ3YP+esasQFVt12gqFCZPmPd153ROzOfsoIOXH84Psd29YeDMPBNJ5GyOTWuz0dDIoNswFdgnX/laLIGpeUiaH8231AuotXX0GttyVVQRrsuQBEegZXIOpYFs/aBvbab4RqrjgozCUUlv4voS6K+M8hXYj05nUsdG3gmPiw4sv6VmJeStYrOUJew5nnQv5g0rnC+NO402khV5IPCVUpd4ASpDOWNYmCy46uW6gGo3+qA3u+PoWqdRL3GyvjRLufVIEn18HeniY+wK+Lhn0EjC0HYpOwz6b4+xRJmu5uJGkaA4c+QEkk/9/ZZ4l3CBVNYYAueu+SsvtyddQHt0eukefttxloX6FV+msqQfNvyiiu6HlsaCfNuBr5JBUmncpE6amSL6CQuIr2Epw+KLy2DOUIEHO/du/56R0Pg8mlpqovCloGbAzrvLYhmS/+uVkf2Wi4KzbOfwGg+BFVOLDojyWRmqkxYmmIAcW8qFyCxw6xTKSpQKA81NyNQKp4z7Exvex8rDI9VJfimDbs7uqvnaCQh3S0Flp49B9NU2x1J8qi8n6OfeMGUAd7PqpWcWYR7HefVBZM+9ZwEkimKrmSkCgJh9f9rbbJKKllmQ8xUrj7/ix28Es1dLkyPHa3Y2Sc0ZGeWkIKzRnAARGd43hqkGHKCQ8tHU5TOKmnhC/WysffBnKdJiR+tWVumtV0GRUeEjnl4k0FRBCci6zP/ADo3RbdQ5hfPuJ5qN82wUyvQdJ+5/zHxdyOiBrXO3nqRFsSZYP4reiGozLzQnUbXqIGTj1mYpHFPoa/ykTIh7146gydT5S+yeSr0PDGRXDr4ubBvzUdFHVWJ0Qsw8D6NZvyt9iKlV8XlznULHB15X+H9wap2UZYAh6SD5KysmeVpq2QN6lWDN0a6a/vDX83SZ+hEMxi78XC6g6P+U0vAV3CEMZT4X+e9CzEl3n43QY3bipHvbdgxscYOkBbcIzPZgRCsjviItKtIq4KRsK7gs3eTee0yrOWzzvDufUEB/jSytF6+VWeQwZQTpxZkjpFCO8ublnHNGVc16Hjgev9YFK6TnJf2wFY1Fn/1ARLDd0iLAWM2q202Qlv0lTaY6GYY8sKH8dGdRwOuBpgFzT485l8FDJbjtX5F81fupUjkIFImGTCkAmJjHG1MFHvx+MLOl7ZTzY26S6hazsx5dmXDcuLLQTqLJI1Ysz2acLNhPBP/uskBdSfDmhyXA2xWyIOFPS4i0ocxok+WWjJXvSt+7tlFcqCMY9FhOT9smV54oIRoCmFrFDeV0Sr1m6XJeBWNoU+UGTmwAbjG3ImECL02rOckoCQyYONgKZv/5qAgUWlQGdb+dIkwfra+Ff8j8Y+wynl2JP0rR3mic9npje0NCPdAdXv3Yxd3Zk+POAtyFmLwbp8KfXP+pRq852JCURNcSk3dh0gexPE9JCb4RCWgR+/euqX3tCGhPzX7MrQMq3CdoohBqj64DD3+UvwsxM5bd00zb2dwPWPAMpk0Tfw53JyOZOGVLVqUNpexUmSp+rWoIGrGUFT+GSik4PNKbIV5FVpEPMZ8/nZGkh1Y/51rrW7JwJ4gQKpryb/7M+upOtmnrhAPzJKzV0RypU5c9pKSVhPOBu4GP9PeE4kFm7x87GqLq6P9neuZZzgADzgyunyFwRDHhKVie7kKDU1VTzmCBYo8lC5d6VF/ZCfnnNe9Z2zxFEyrkjHQ4JK+cXig4nU82mQin/2BoPcT7GNbvnDpdWsETg8wrMSaLoy4ySQwCtXMIPaCnItNTc6EXF4dIWGiS3KZFk3wcWgZ0RR2iIdzYk9PZ7wT6D4Xgts52nX7UdjBB7uqjC6yWL4tO+doFAlD4qAwznnxao7CHGc3EYLT29tgEJ29N1WtDWiexEbB4JEWLudhH23wxSXy7wDyj6hlI/tr5Uh1T+GfmWhkuNAxB8PWf9xRNAKY+X906J7a1rJJ+xu0iBG0VTIw7ckmzpiF2R610JoIKccTiIX2UpJPoUEbAGqC36vxMfZaGj6lUMLGLXhvldITPd93033Si87NQ97FlXnEhO+KiPr7dZ8coJzXUccAET9nPLEqzE35X9CoplPhrIF3RMyqijGdA7NX4AsUv27AOs3yj9sTnXXVlNKRN5B55GGWj17JgKfAf1FhWopYfPd0YOPgRm6Fayickh79Sfy5ygFkfwYO9gca0kigL/cdgG3EMsrtU2wChN52cu2LqB7x52caLykM9cyfpweLzPSz637xIR1FZVSDN/0B6kUiXLE2IhzmyAq2kRpnsp5Xu8sTaELAEgnnSEXqs9E9I2KVZZYy2IByipRHJAEjUMX93bxfLsiCmZQgaQt2QAFLC+CeBOSJhbRNimv/1v1sMfUcsssTsRZBfchaXFJhDYjF139Bxf3lp5ZTKgCNgbsR/xqxPTduPQm9KrLSLuJWcVN7iekVDudAnJa9s4eO+vJN1BFY34GJZf+WI/kxm1CAi5A5oH7Bowf6ayw1/CmUSl14X/D2/x4rD3FIKAaSh3U87Jj/LcAvBWhDPZY9f7Kh2c5hWFilTWRd2p7q3Shy0OHrURxRU7+suo1GCnusS2ydMwry7CWoMuEMokaScFwD3yjfUm9OZ/q7ctyEEfE2g82AdG1olHgwbZVo5nh+NxIiksGjFlglmUCFKIpCO2A34UbxWl4iVVkHCUhtZUWKGWsNa8RSpL03jsHYFQD6IlFczUThUxESEeo8/eVwnFHP3zP5cVymIGh7LZMbidL+Tkj1PIYkPUEkpxT1Fc5ggVbR/z4L1D83FLlXZScjk4PDUvV5B0TdTV1mul41PgvNcOnjs9KVkryX8meNMutEcYzK/KLxJC8KRXPXzoszDADk/8MQP39Nbg1H5iqtZA0EH6dS2QtUlHCLSXOJay4HuycLslzYmoAW05CTt6XJ9Jvve4SKXSmdBQWHoFri9hP4BKWkS8l5kzPFVFx67n3X7ThA0cVLvu1KxuOC01aqDOMTF9ZJFdULd1rn28iwWLpgOgRSR632kMiieiYg//LvkI3iCyLJKGcXH4W8jmMyW2z4FQgW/xKmLLneNRKkdE6hSk3hx1dIOPRJ6LewjL9QhhQo4+khacf8LzxQCyJG70camiJWjEt821OFgt9bO5KKzyL7dFjQ8wLhepM8G3VZ3KF+Byg0TC1+l7tFPwn18Rp2fuwS7sQ5+gSyY2IptanlYoaTURPFKpa8PfzjbKxhmuAi4MyBGPUqY09UNQeCt+76aRGexm0/u1Tamq98MzyphbQawYCrecuuCQ9d4Rz9WFDWI2e8SKUbTUDC8CX3TdvA0MxkZGTTJPQ4C52XvZA4ZDsbuOYTeVsOP1yWo4GW35Q0GiMtZlBzVSF/+D+bGHG17S0HEkDZ+tRtEvWV1WfRAw+3HfbtRfAFviTtdCWxBl0BzawXqvKcprc6ttEXcC2PJY24NLT3iZXV7hpGupugS/nd2B5t8U01uYuht2j4RQ6Ec/TPN9nyTlSTzLFmN/Cbl1K3zsNbsdKdwbeStZudG+HdwXILDH5GbXMtKxvHH1XBq+6nQbQaAtAcZNhfgNlpPlTZf983NSHshWSDbvTrre7+qv8iz3uUxCCju+SHRYhrXQDo5+aO7mFz8bRl1kDa11f0gkUKp/LRFX1xlunq/Zi+lklPNgtcVdHNsCwThe76a7LQZ7PpNA0YBAM1bUcyck8upolqqFrohOEDkU/VYWjybT1Aa/c0DFARV6VD48czVUkPT/pFS6G3ZrToawU4oAALldUVQ/4TttqtoRPXIeA7PTH+zeMQybCv6aZ+DVk2buxCNB2I0MgCh3wJYgtUNsTorKoGA+/ojNA5OxcflXEV8h4ft90foXc+2qD9qRAqTLRAOvc1tU3zovzaBpoxVByg19wn8yP8G57UFCgJTDNCD7piszCDCN//uI1QfVILCOTs7kcb2u2S48YS/3s5X7FZGBwPiAT5BYb6ay9VrpDMotzpskdUOI/DlHrzZupORj5N3bmdieDHIj9IuW6FplEeA6s1sxoGIXM5oMc4KFdR8TW+2croig1YjULw6xlc/B4W/kQygC/Ay/mGeK3cuzTNpYwkiv2F9aSjTIjnJRjDvoDQ/ksecMrVLXIN6nAN2mCrmXLKpUPyvCxwbQBQ85wDkv81+5SQXHLRzHhAeayEi39tzbieB4IBlzlTn5MgrjU/FK+0o5L4WT78fbZbspdxa+A+ajSuEixlwRBiBRkOSRLH1mWPMdaOF8DXEYNYIEiMkfcc0KSsyzNg8exAD49DX9wS0naih/6zOqEwxi+imTnXfeQuWk8A+zBd0jG5hwatRXMP0dq4LBsLKGh5ZOYMhQgcjm4XPwts0JwHp/deY9LYnD0zXpsAgmS8zaqTleq/j5YELuhCKFmHQV/5bieD4VfcTj9jIqsKPMHPF9QXzfSM20/d+96y0uQ1PtL5hkJKDnwfInMQzYs/4y9KOb+XNCQZS1+8ja144a7/8SO16M6m/msOeq0F53XL8FG0/2FLSnImYG5Whau/0Ft0q+OhlSsbB8I2w2KNvVZsMyAg6MVh194whjoqsWluTtxRpFvZMe1ov4C+/9WWyqBywAmCd91UiEyJh1W/lCiPSUYxe2Q+alxGXKRI2UPJluKg3zBrOPefEuFjS+4SVr2NgGSORSxVnpeGVHmDTfCb+zK/5vqGn/tg+I8fe9onqJnBvUkeCP7yU4+rze65gRspo9JQqFQNoFuei6ZUcJ0aVF4Tg/gxzYYHxNrBSBQ2d4ihfaTLO2CJsZKGs/CGJnFRPrP72s/Qr+N1wqNMLq58nCckDcxwgRdZp0oXGFYT+RK5y+aQXLlrUsRRnJsJhJ99aXov5xfkPTzY9RTcaXtQ7NZjVlZirlB5fk1GplhcPNVbJBnV9QfnuKSRXgPTb3C8XUPM/7JM/KI7ROnCkifXK6OcZvt0LT8gd1+xHGqIGNpR2JecR0XBvEa52dGnmmw5Vagefoiv0wT/gI7/XbPS6aI9mvdbtPATDPPyeGrWTaRpFynmBX2+hUCNkgnC6Ci5MNtYYUffyIzXL4UCWkTnadn7csJnpo3uurCWLkO5J73sb4hNXgLbJXc0S65ev/yJqROHjyz/ICP+apsKDBM1FyjxBVoDGnpXNZanAtUecfYAQ7hAuaHw1g5feT6TUGt3F4SHdnoB7urWEECFBNlbZZRt+bu+yFy+ZmG7TZpwNDEt6Y/v4YEmiXpFe0MK5V2JkuusHldJAESaYErKT33x8T8/DhnCRMaap2tC5flCqeSN6bh3+FfdkNG2n4MrEh95EaQdye4lX4I8X6Y281sOMcx4zwJrpJj/JrYSZaU3f6q5xmEuQCcOnKmvTlFjW5zYl79L8Kd3/lEfRSReRPUCdo9Y0ooMV+/EmqiehTuODysOu3Fqa0NoLOPmD9F+Fb8O2+eQj+piMh56P2qIlDB69qkz0Rmbm5bWeAKdyXQeJ5p7Nr07MNpxh9GgIDZJ9zyK/FMNCHYIu1GrhCG/JIGPmV+cZX0VrahX3DTrqSkkJ+RuY8AK+4kLRXSf2GDIMI2GTBFqPgYF8HX2oicGsVmemLwcGk0D4JCH77VGg+N8F9J6YpjKajMcDywbrg+tXdRA764XJkFeqXRwb3dhkocM9MI1LHrxsTYAh89wrP8cbpHSqEc/MvM3X8lQK1rqjG+kkCiS63LZr7LHB8GQvnwpqwzgV/7UqDr75pZlxhDwjGxliieDF4yVLAIohgXh+AHiJGXOFq/YqdRIuqwj3FA5cGo5uWop42a8xPhBXToNnp0FuDhUjPAXA+t4BWAFqt6RTGelUOFrIOggKL24/lP/qRU6ktmrjmj9/g187sQ47BYuf5ZOIS4yetXojmxVxftG/nl1hqFOLH7WobcplhWcJY0VOBEGQkWWu8W8Bd3gwix1JsFlICZLKgipSdLtwPPG1BPSimpfqOFtuiimdIYS/eS1+ChtOFrZW01LWbHDgNpHOyVHLWroYcUsFo2AO9MmBj5mj99C3kpb1ubDJq+fMClhu0/qghJONCe/TT0RdpXEvArBAtN2WPw6g0LXdUDFNKrTLV0XSTu088SH/JJCglw2zrGMrskELmw0dG/Kx122rOR8qbrseSM/kYVu5vZqY5w3HK5xllY/DWwM8/enCpogbt97N8WoQ24XjIrxe6dxbUYHPKw9Uek7jGGWVV26yCRtGaVgD6OjZKo+y5SrozKYH/kq0qpXpQrqLtv2cEiSLdRA51ptB/xvTnbeSlhOkZwsSOWgJHyxEOJjGx/9fqIM+2w9fIrOVfGhXezEWJaIDUQkeaVpNxUU8d6Gf3zYTn4mL7+1cB/Cdipx9bL7Hhn/wUtabAVgI1QrpKqQwFkgVzi7tINfbbrPuqj3yW5Zu/LEWqgg2N0qMuj0ZuogEBdkeKLXT6vva22B8fw7qP4czdBplC6wkNDtcXwUejHeUU4Ai/4id2EyfPx93s5Zp2vL6Ol0ObA9xyRaLJ68o9ijNWuAx3syQa3JTsfWItg25fGDGv6LIsgzIJCSs10dsfQsfiXQbTwA7fGOX4h29TMmlrnhfbN/AjINMM36Wt4Tj488vlHtNfTorJZA47g4Lmd+D0S6r6mR3cIhRBKglTZ4HbjxHx1reyufh1gtfajDEU/pOUjcylRxg9R94HU="/>
  <p:tag name="MEKKOXMLTAGS" val="1"/>
</p:tagLst>
</file>

<file path=ppt/tags/tag2.xml><?xml version="1.0" encoding="utf-8"?>
<p:tagLst xmlns:a="http://schemas.openxmlformats.org/drawingml/2006/main" xmlns:r="http://schemas.openxmlformats.org/officeDocument/2006/relationships" xmlns:p="http://schemas.openxmlformats.org/presentationml/2006/main">
  <p:tag name="MEKKOCHARTIMAGE" val="PICTURE"/>
  <p:tag name="MEKKO" val="MekkoChart"/>
  <p:tag name="MEKKOEXCEL6" val="False"/>
  <p:tag name="MEKKOEXCEL7" val="False"/>
  <p:tag name="MEKKOEXCEL8" val="False"/>
  <p:tag name="MEKKOXML1" val="4HooU0THZk28POP9trq+pbTvvzd/gcV8t56cq85kb3NDTsUhojRA0EsgEHHMH7oYP1SYpn09ysXVivguJdhTvfyVMsBLTGvcX7WPTor/CmXfOtOhH41qEIghVTfcT6o7+LHxt2iMj4vD/tblS6qzJ/gMcPCGrbvVDHAA21UQtxjiIUqba8bxYpIy0ufKDgD5XDCDe+RVNlFbJpcVRItRb19Hi89qJjTD9ipKC/dBBdkNW3cqqxFriNY2B7W3+bXVxpcBJ3WxE9+VOtV8Tm585I32tmAWsi3qBeXb5MtO78ZlEar+3ePvZm/eKkNj3/PmkC7+73A7e2tVVjZSW+pEyY6MjjSb/fYuKUlYdpc2J851EWCgPDEiElWg1WnTjQz/WMaup5Ox8HzXdYPaLQY02tr4lIE0usFqpPEw0kAWDWcYjok4eOt9EVw073UTlngHofjai/ToWfbOdqm9oJ+6oBsKJmgHTVcOIle7J4AIEpuHvG496en+iGEM42uyGNLEqbn/rPWm0HFHWjW0Im8qDo6T8JJ9MWVWo4V8z3dk3rdbfoA2HYq2DBgvzZkfLx9gCBRe86WwP4H9AdJdrwdxn6062SwJZOuuDM7FKpom23pQmAMT8fVEQMZ5nfNHKlsxO32tA24iC9KE2fUQHr43WCNmPQ3UrwI9v6UFRZaJjaHxr01WyN84IaIGAZGAhvotQ+cGVocnPcLjdKmDHgpA9rhuVpmOTiCpcCNFBvgcsG6Ib4ANMZsQKVZ47CYExh19qoxwWNSPo1YIIDHI4I/ASIu4EEwTMbXhFzEDEOT/VhWr8+8bc5m1iTZwyQi5V/Q0v809OEI0PpTK6Uuu9K8tNZg70ktmBWitAuifLIZ850dgWGJyZTfWMALVQrZ5+lR8M1rpcrfSIx7r9r0Ys44VTE8UZ5z9yZ09DkafpeluiUVTt4lvCS72fjk/07CCQZbw7KhJer5LbcO2JTm7+8AeLJIWFJwSuGmJhnSbw5gd0lgL3v3PtOf+wqGOqxi0mmw3xjqeVj4h/QoWtn+hs7tvBTKFZShDE0AxDgwvuiebdAdMXcoRUNmiQuj4wt0IidIqb+d+4frMlqBTVajvW0HsPpdnb770vb4xXDVM630EeVrdqW4bYdm2x0q3+b+qP9elSlWXmMac7baQq5esLVccYY2dyOezz8sY1c2eaieGhhZIjuJabUs12zoBg8lSki7lMrP1U3ni1i0Xhltvz0jYyeXyaT0U/eajGr+Om7kiWBVU8FWYalkdu3nR9AF4X52WIX0zBhqu0Hb+EAtTPmJJhaXu+SlQ2Gyydsbjiu7vEgq2pT58ItcjA7npZg0xrxNqH9W9B4vHm1vuNQ7LrUn3Fml59hn7JKZaXQ7f7RhXyN2+VqNdpe5WEnANPQ0FnZWqjkTBx2e99WUypKj5Uj9UAl/4deao8gsRReE+dZZlkStvIBYuKYzsJ/dF6AVekHviq/NWXCuKzEHYGkdNbGKoMhHmMNTBYESwwBj7QrbK93p90Pfg/uCHGzz7neKbB9o0KfF9/ZN3rIGL7JFsXZ7IhuzjXEBgZF7BeaSt3HzA9eiitSEFqA3T2a0w8SS/kilaY6BliDzvwvws8bwOaAZIYAC/uF0b/11p1J8xWKYxZMS11UdRFFVdqLE3JsVTZeTiXY7iQNBdetg+dR3gV76TI89YUcg+v3OVuVRDZ4WDRhgqPnRXNleJPUPMNdJ0/YJG17E1qWwQoIjUNzbZsSAeZ5epgbynL/bhID5s7RbEic+13zifMCGAHklvqgGzAt3+Z5Rus+UutYvG27RJ26tqW2gFF1o+GJ0JWy/T70yod0qfc8+349gm4Q5YBWiL8QregrtyxWsvdPbXqsMX+kE1TBcgcBXp2nGsRVMOvuI8XguseXS1lbzYyjr/Cy6nVg+vmnbIRstXGHiE5O+UaAi6f9RrCOb3waKOHzdRaGzIeVswut9HmOfFruTWNzHx/gOhmY475o3/ZPXrFhu2IJmXJnVMxAzg48QBbr3UcjMjV+hcxSOrRgqyTKNaCZksWkZ+gMoxJAsWRTPdr3vdvk8lZ+UKJ4alRqNRzDEfC1CvE+MznjMe6zbzQXOGUZulSITU+CMk/uYaR4UpzDyuRCpBiQfJIoiYxyDG53JEOwEVYC4GOK3vjXd0TlhLGnED+rRIb2A0d550EwrjD9MF7g+Ip8LuA9x44OsFnugBOFOlm4JUHG7483XgMEiIDPqsVrH3LjdkmzWKKS5LC2IFeorhFWzp2lM00C2Gcn/mXUd3TESSIOXOif2mbcTPgsqB1iBhTcvS/DU5uQ05wHY9vATGXht+yhxpimfdF0wyR8di4Obq/4CMyPa5t3/qdlu+0wmZcw35+6lJLPUGjqBxDbLfLKjwqn6tnzAvUz2aduEHjWGGne9HD/7hsVe2DzuFGxntUjmQ+ZIOIFdpwQ0gzV8P0JLeYGBKQKYLTOydkrR6c1DqvEaAG9gYqTA96BEcb7Yc12vOycY/cUG9ly87j9RaTC+9BeT7Y8Lv3/wQqtPK4aCiRMNxWW5pvukDVnVq7lo86pyCKpaAloY5xZ2DlavY7gVySAhwdKcNA+QxV/ATymoFMTNOyRMiqks9ED/4TqfKSop+9gEmPmqNGRLzRiGtws+dR5G1lyKbH11PtgTm0E4rvC/Tu4olOYsBAqXIktowBXk8MPXn1i4LcUvbMfUF5PT01Cr4zlNegqOzym/BlpQTEKOwajkN6gnxgqitrndz043fs8bYcwv8k4sQQG7NDdVQUNinWybpgei8DRhqnQcwbQuqVStbF21p4gl7eVKGY7/jQAxiWL6HdfC92bzZPAllpec8tKGR0YGrKwPrNbtqSUJh8i8KYed2aZ9ohoByqeqh8yFVxQdRIsPZy2B+XQivJifIB1SVJRtPE4bI4b05rL7s+MG7n44NPHQqFmabUCiHhmbynxQ2F1f0OTCzlmrA5I2fm4xmdaaWpTBu1poumoKCVtwmcdRdf+z76yoqr3/aHancvZjH9ydkoM2Od/cBfej+EiiPBW6V4kLrWERCWY5S49K5Sfm/UR4LFPodSPvAWoFh6I7JrvFC6g91H6lyXHHuoew+4HdbJXv9QPQUJ4dGKW4N0vH+kNoBFmveC6DtT00KoRneP+YzWZH1z9GH6FO9reUDDtQ0ZjW7sy2yC3C5UH9kyclY/wTLRW+8JJ4FEhAWasLMpoKfMYx773NWX5gQrQSExZttWrR/LkdnzCM8KppFTqYrPxuBC0g9MN9rWKlbSkjHXuOeOXsAOAFpF2/R68QhpSh9kkYs1fkOAsDN3ntinQMmLej1uCsuewK4UCVO2Gh4Ei9VUWMJViK7nz8kmqwtBAEhdgLk1lKsoBkFEnCXBDkIl1snY/TUqTCazxj7xuzwDtDvZwRl08/wYHXGM8b+car/jMO0yA7i/qwbp3DnXGhbBR35oSUNtkwK/V3X4+aG9z+kAgf3DKYGItU5RcqHaG2jiG9uAenjk2dm6WdEdcuIlNRchwdcJqf1IquRW6iP1HAystGukA/pkelXQr3ylipRz0KDbIhTqXGakZBYqtHbZytN4ExONTKa8cllptSued5kkZGXTHFZ0Tim6ix0WynuVR9v4/wxivIH8gJXrPBDuhyn4Pbxss0NHhMZv0D/eVcGRgfAY37Pgc+2Zq59V1Bksm6wfhc+2Biq0rh4n0cqS7UQ6onL40HUl9R86UWwhZMK7bH+1Jsj8gEYudP8dyYF0CnWhHp3eG+Pa+Pg0liy5Q0O/E3i6RDkwXpVF9TyCKOQHEB9VYOZujz5kyGSteu26464jmZm8G+5QZTEhKigrI9fjaLGr84+2PKkxqdvStxyWsS/POo4QVO7eZabm9uLre3ooplzT7OJDGs5GAvTYEHxekTBnyPQ8F9k1RLCvfJfyWGQ/wdHtDREyce5XAMgee6KPsEPVm3vFEXzjKF3khIYYab59LWx8OSr51M3Wd3BCOlvStITEyVxsxnW3T86neC83/lSW52o5/c2fcMMy1wG8xTj1Zrxi8UI8ZbQNlHBlT/REEHSevpkFEUf7XoGr3NKT8lFoA6G599Ju2A16rpOixQRFwW0YWIEwIUhDG4WI1NXNKRyYBly052UAHo6BDw7vR4H/mFH0/togVLdIldh3przPWeqAiRgtmg9nXKeTEcm+OB0mwFiiz++NhV1+i0mko6nLouh949xNvg9TNHc0rEBMkaJPGe6CLjdtpqQqjc5bF8ca/9HSv1SCaPk3XIUVhCqT/hTvnCmtuLQT5NLjZDlMJIRf6SHL7nib3QBFsFf4lhYoKG001zjxF2PxV8swEv1NwPyCBbJTnnmV3bDjeL6otCCtOoheaWWtTUbImZxW1t1qocgIj/ztuAG2Nbx+18EL7i+OEWWA104TrAq/yJiozhh0tgUv0XsbCVjfR8e0Ay/gAWhPVvBKCGcGUzS4sOmTGywciQ0dwYGzKiRjdZdCWV3W6iMN55+bXFYWII+JvxsZCreU9/PRSzyvaN8mp9JGY16dW2SciFGnG5wZZlqtQVjXSw1+yyyaa55CY9k0kdtkzCQBruXXXQ2H3CUBveWWiC8ly8qQ23TPwxvo1C1MCgp+jq5ReEJ/A3k2ThlBf3pnduWKkYNRDru8Z63SnMbvaRWtIEYHZ0Wpom2AtMYhJ+bzIjxoP350DO9T1ogZ2vbi6yEtF0b8KR1hDkZH3IepL6S/5O623GgCpJK8fKLpvPPdReoQrIZzW9cP4NfdUYoh/J8Ex2SdwTrVtzWmja0juS6g+y/yuX2dPfedYf0AXNiCSO2bvZzBMaSNKeMW8h3DjEH8NdFP/ldnX9AIz/rtp1f5oYjsiUXfbMo1WgY6RkLzTIeUqzESyyvaclscYmqD2/hZaWJSyirF6+rnYUbvQJ1A5Cb3pCk0M8/N2JA7yG7vxqorFZ032XMvBOG7Ut7IdAcF6PdhA/YC9Ak+laZVrua9CvJWddlM62OKY+pg6/vsKSOyS5rBSgZDLmsRiJjah5tAgG0gj+XyGQ53wFV5Rjjr2z0slW+yySQ628Y9lnzqWNOp5a3fD+CKIPdiS+mZv8R+Z8Iyjmftinl/ecGanHoqQfJlNsQLtjolAVzPPvCFdeKh/BPcr10P/yVq4TAfvDA4m+bK4sT/m/hwVizWEQVvxQvEm/jOhBzPNr8vU5rIYdRklinIHEQwc+tILCaJvgpdmcfpbfSiqCW95ii2VSH9J3WuvqC54hfAG2toTdC6EKIGu3jBVwHORf7VZ4H5dbI4Tn9pt2ILlzVsSaeW/iLZNC8Xz8JPanyP+xQh69BlMt+oRf2tdt8/zVrGdXJMbEQRyVRV1/3pFXRlv8J9ODQdVbe7v0Z95dfac/Iv9qYK0LRQghkS1RvbaDLfzWDFBsJP+OC3/FeczDO1XlJhQCeAwyEZ6kfAxu5QSt9tGe436T7MRuKC3l7wHeOY0qq2Rjue1L3yvbEdFYmi1y2mEnU/SKaczsOGMWI8uIfkxCLrSfD3hK2AvjVHM5tTdIIZlJkLNnshhz5mdzfy+xBrJ+4y1JnqjrmjqBml/k2JXfYYPg9D9kIwRxDSpzq4Avbdx9NMrDqYz8t9Oykv5bP1pQyv5scjXQdFfrvp8T5iSu/LCKoWvtRKLVJtc60na8ZyFcphcmG5Xz0URGfclgM6xV15fMKEMd1bFo4GOABgexspgdI4K+wAOr2qm6MMmBnkXI7Rq5RJkzOqAEyBi6PWE6j8O/UBSiVqmKDjTjxq1VTfNPrqnIFxxNGmNcDadqnfNZ2u7xEQamXsgfUxeormSvfNm14aY9xi6dYePhqShNe10j9RnWNvxA2vSVsJCW5it/pNwpicqa3qqan1hU8c9TNx14OxHqv2WImjfXTNE+w9XRkiiqT6rJZMYJfYfWhQBmcPK6Ls6XSOZS5BLCDn+CdABnD6shYv8+ElEuDSOtX9lJ2jyymUQSh4dVI7C7ZAD1lEGKhiCbRl0ns7HvQBsgGf4YVIdYJDlDxiKgf5pWv9/jRI5qkXuTjRK2tIBPRgiPxAzhi2iTpp4B0RLEyWziP5hkM71jRnRHUR1OXQYFJIfQiom13YK6xmm+l5eqcydSSkS+Vh6qUI7pvDWMHFmkj5LF41qGQwhSKv2ABca3Y1zqf/oelYJoTVmkc6MLjKDn8PsfJcbD2TanHNF0OjN+44L0YD9nVpX13wUcBZ09GWcfq+drbkqA5LeULA1UAp+kYU2r4JpWN3ZpE7PfvWP0FHQn/dAUc+D3M6f13/mowKazFM5emHd5Y3gvAW4LYBeKzhdbwuwFR+kiJiYzoBX7RAijug1qEm3kFnoDViqEI9y/+gU+gVMiuykEXLOLg1JcU5u5USsnj39khc5qxV8hN8BO5mZjPWNJi4wshKYoVgcZoN6RZFcjjmVxu8wqzVzWrhUoGIkQCIvHyCgdYo8QI043Weye6qlLn0UstwhGRfOLPx1cBBTRsEQso4eviBcrKdwYebzZfoEmRcJbZN+Eh9ApFKQk0QKp5v8lDDrVyEFyuGk9SE4YuYpJGktv9L+Jic2YdOBv+BquesDLZMvHGX2QnmZQpgjOk7MvPwv3dTPt5IJGe6xosRhXnmMe20QTsDbeMvMW6/XgBA0xHV6ocfPXi/PvbYrAmELxL0dlkzzHL/EC6mF2+8kPPlRpaQ4bnqwqUlqv4wJKTkjovZngoqHDWiSPcaR2MIx3A2huL8TmvfVQaEozhlA6oTALPDQmLTs5Ajl6c0ad7bPh75QXWuhFlSIUxhdZZwlM4r7+nQDytzu1W1C+cMvIm8gowr5h17oxGTmjFJD5XAy/zE2eO25LMJtFCvAKepthgaD0tnNBh6wN4d3KuTR4mC25AAJJeSu/kqTUJ/H1wSmz/uQ7+Xa2E9wPZVyWcQK2afGD+X5Y9tsoliQXi+Uv20fZlafyvSlMqI6dIdVQhGFS/oSsWP4H580nvjXIvB2SQsOJxf0oPPVzWoBgKDvG2sf1uRn9oyD7U9oTAp1AkaL28shYYGKBPetADaxsJCAAY2o+8VsZ1YFq+yA0CNgKzaa8zDKR0h+jzZAF24KyCRjQSixlwJlAJCaqgD+9JeFrl13+OzrcEz3C4ze7JKv2mCvtvYHx8zcwl1bNSxw2Ky3FvQqlC8lPviL2K5IoquPzfuxwtmcCU9Sq/Y5iojv+f0W8eoSLOkJA9Ss5J0Ko14e1J01zm0Mda4+STmyz6riTMAsURPZiHQ1Q9za0QPtuytcbDk2I394Uk77SsagxmFGI8O8mnuxK8MbHGoO6fnE5emrjPZsFLbVUF5/uMKShs9UwD8juoFyzB0KkrNanOoflmNqIULxLaRbc2PuoXP2ltjd4i+qdA8mT18EtNia/xaXmZQbCkpUR9ajSk3YUPiOEE3R9ye1fyuIPRUuVPhmn4D51GJVTb5y6PNEvX8yichHbdUyuHINPbVbw2PIxawPMuoUDJvogFY/vxXuX68rJZzdPC2eJhTibBM4GPMWl41YX7OuSX+ndwKTrT/kOAcESMUm3D/dsf9v4WfEKCjHlrsd3EYlN2RVKOfuryszWPbeaHGM3Qgy80UyBNv1imroIsW9J6tJ1ufsnOw6n4rhgNjGyVbFYjZXCHY22wMsdK2M93Creu8RtDyRCXJzIZyI5pTPz8KX2zN1YVkSx7qNBfKF3pd13HWucP/LlQyKNyy7TEL7SJpUbsdsdXglsJeTGbRh8PHC4yCrsEsFJpLqrLh60xVdoAjJO+LerubXDo/jS2nB8oIuMESesziUCJGBIbLwyXyDNKBh8lC1/WvVApCUeW1qXxOnEz/gM2Jl41ZYoKvSjEFWYv3bnz8CM413HTNN5tvdkc6k1X8ymlM1zQPRdcskS6zoiib2+URLHX0hjexj1I8BAAGRBI4pGeshYQexjOewgBrVydrR1GN2RTgQG6QFmqC3GdfnBQ3irEyid3fHeB8e+1amzUkrBv4pswFadVCCVJ28hgxrrZRqXoZkSvakT0k+2PO2YbLcGcbjNR4F7VvhH5boL+iRv2fIC1GFRW0N65ax8spUodGikOvIcnxD1pcj7EYYyyGnHlJwBi6EolaOEy7nLTgm34/Yfono3DAPNSLfwDKonYpQggcf0Ux9IqduDIqXOz8oVwONOU13NTQgGtEOKCevJDlyIUwQxOscXXo4B9u38rwurdCFz96cKKb9hCjthlcfFoBTFp6QkEvFqwdFj2IPoaZcX538TTRynBH4YxYjnzk9Zlq23Y/j1hWdmTMaayfVvgkabLSGQ3PlGihchU4XqXA24uvYdLlyGtrI+RfhujOp5NzkmUr/yzyJY/IBx7NWETUaf0TFu6udnfBBgIQqfNFr0FT23yWMngEs3GoNHSV+uKCd94rSAkcxZStKN8vXk5m0UO7w3X/06xzBX7FIli79JxYKrX2Ul48SXwI+S93b7jKQzeDeyfEH9fp+T2ZSHtaYOpsRbUiyDhQctq86jUbpsYHvjGcOnHbvj5D2CxmuwwCA7DlqGzIrvguJ3THkDDYy8rD7DvSAbdUenCJIcHlat7+C5srSaU67Njg1G9prB132+jubSGdS0s5oH2JgMX2bqLnmR6l+GW/aCDjRW4WIH1NfvNRUei+ncGArswRnCOe2x/sZ1tWw9Vy/NrvaA0JDmTXZnByaOjyKPZ27ROUifBTeP/nampA36yKKJoS2/q3bMQWo7hahpLlaCJXMvUYkk04YWKJBCkM4PIfEMJOlEO8jb6UubFO8MY/QvsPZKyppb5Tw9wSapdxxewbD5zVrYeI6rT6D5w1+XBpV0z9iOcynXGk/fNphm6EVLCz0R9CaDsS6MrCeDlTTnR1gChhYdTtzjijd8Vc8sJVKE07NTzShHUXOaqE62d0BgcvbQsG+3ZWIdOJLB37byhcuu3Ub5MvRO7VdyuJy474MG7zoCa6XTC8PrMTde5p2RwWIqP4GOG0sE2PrOPOFq3R8rOTPZQrsl4AY4OfOnKEzQ3qF9BYJcjBNN4lzyXRPrPuU3H8LyQsXj23RyYa3/QhUr0rcsoZHNPAW9Z2pQDkeoHO3eCDEg+r0q0/uo7fY6/L6+cv3Y4mpuhkVG/AbmGY0R/Cw2SxUiX41rC7lzwdv21aOTAUd2BB1ASryfizum01q6IZLHI34GsPPmA5CJJ27n+g7W32NFFLu7bHjN8jhujFJoY6cBxoo/Dr+hkauxJhsTFraInZPl0U3KnfvmtEDPEKjrOl9WhFDv1i3vZdXFiAh07tevOT2RQa4BFz5i0Q1Ad6P8SxdYFOMj7poJdR0Vd8/FpA8jK+ybF+rnMrfsRI2MLPHWWXUkdrk5c0IYFR6yMPnkhw7wZfGsdTtusp0ORbWlJkR9FM4XWFYeIjTJbLOtp9nvQSWwDNB2eIw+zb/OBfDrycYHBzSgGCN3FVUHIw9W9PblmBZnLG6RBbcTw87BQL+FI4RDDvKELZhhCB48e6foVpx3ZHK+QX88SwttAOozKZAW1HNMHMJN106SwOX8XL/0cD4vgCl08WaRCmeWSY0LPDR3FreO+B6eVrHROEb8O2eGWyvmJFnlw8PD9Q0oCKHeaOMGSuc/O0Jn1ntgu0/5wYhrPBl6gehAqkiNBhA4T5v63QD/aw75vl3VZtCzEMCA4sUhgJaVyaDYx2G0LQEb5mCylT//zvyReMxK77nyHIt1DWby3MCxDQW+CZcc2cKfkPxfkUdc4PABAdYwG/IZ5GiWrucbjwkMkqplYGaN6yDoNSTdBVHY55IvpW1+Yn+Hla2kj8Llx/yIeU1sVHc1njTj6rLH6vwSZQfsRK/HPI9CA0rXYKAjsBCBUa/NSA3AH0DGyCmQZBPgcqY5TEJik914ZdGpbFAhlaIEgnopCBSIkLvFUdY4YzI4BP+4vokavJuSc2OXYr2pyQAW6ELp9Bf6mPx8y/K2FztYEiw9H1oJsglcFCNLWkRixNRU2XNrC6vl2b6TpSaQE7AraVZ+hJ0truR4YwxBgZslfy0UbqdadaiQ3yVlwJJjI57a3MeXlceNAt9kVAJwjJd2UPI5Ri7gaajfOFosCgLfaye2NIQOZUED8xVXidI9n3aZcZcOfkO3k/zYeU6C6KWD+poVGpeNojpswO7t+v/krITI+D++gwF5mJqEiU3xk0CaSeWdm1zgyy20VJHqbztkJFcmo84rwVprlSlIWTnklh2uJ4bs6Sxv3InW6wH0qd6cJQAA0vwkdbBziw/mK7Qk2RtjFN2ptSm3KhDw2xMRB3mBX3CoggKz/pWFVZ4qTrIJj7Smd2B65n8PtukNBhJPPykwU0ZTEU0wkLFhXUoGjxGhfVvRUJ1l9Ml4eGrvECNkJ1YV4e2Nja108Z8Tc/WYjiHQC5wI0Q2ZqPlTZC5CopRZWKsGFmENJNL6xq9T9Z7DjXwOBfl6ZIhJymcBAe8QdzrU4mUBfn/OHZKf2cWvRNhOTSNH8Ft6oveaV6Bl2vFsDb0KmXjmDqybQC9hi8JmNxPyDxZaEBwwChEaJh7J12bwwpByiEK0IIHsE31PGIEwk4ji4M0il5hH8/hRDX0d9pPeqj+QvIm2EY7UJdamJelfkXULZEpHRJxQbgUqewdRRpakhBiZcTWIxMoZM4NVeSjHSTHEhf+vdV2wLWR3c5+NfTFnRqwOfgP88n4Ersbhpa9mU7qDCTjhMx+sx+NdifgKpyxvyFwLHYAoSYV8yAdaFL2hhuuSRaa1P2pRQoJUo8U9wuPO2gUFwCnxsitO62PfjDnOiCbYv9EXsZgMgwRmwIYl7a4zM+zB4HjjN1V72gsM7doHkxuuzqgEBVM+hmGcVkq52oXwZHyie/80bjHDhESA3FK4oLf4IQYPdmX908Eorj4hwwVX40xZFXFSWWsu4MsvJHPn3TWCKm5DvIoIsi/p2b6eTxyV+tyF+LyWPXa2VqOjxbu668Sljv8TbffEXrb/JCzsEumHunhcqE0h7ebhlIa6q41gBTswoPyJE7lWBzn9VEhj7JhkFSG3qJUyJ7mNPRWxrFCLzIDlEBkn7oTXwGpeiOLQXtUS400G5wr8h1DO+NMYRSGGH5UV5mvmnRd08F3SqFAiQv2SbMRFyVk2+zE1Pf1HTofVNvFtxHgiXW3uYk/AzcrlWjOzMAdcN3IT+jOoEzpa2DpgkYOgatEHL67VJpk914+YYdMdfSojBi4mhX05PUPHJWMKEpAmUFkyQhVbM+bs4lavo1FZib4/V2hzlvaO4yWj80YmvU00fw1N3n7V6H0GDNVQ2AdT0oULf6zLqf2snUwhzBJySrBXiVTrjCAMrZYu+Ja+8RHDUZ86Y0qDbqNnwILFcGx795xXdaKde6KDTwLCBWC4pLzaJYZZWt19eNVaNgUDKECEVU+By+FszFjyfPSqDICv5gCrOsyc81pPmK2kYIIcxyEtYW5WxCU/qmXW7hAVEWrsC46Ha0y5NR3PwlkXZm0ztardvFfF9B8oHfxQrQByuKwiRIM97sZJ1elcaNr5AZymZAbzk++oGhrGH+/6IsD1Edw4rDFg0h1tqfb8oZ+0qXEIdrQU0qgeTz3w6AGt4nzUAwk2MgJnuc7j4LB8vFQOU17BptTPMZV7Ft8OwJzBu7oBbGwFn6ExUCNYZZ53+oEQ7U6qC9BBqiDMLwisvoKNNGV7QVmGG+AehysSnQLejDEeoaTgb6V9m1+hkpQjLnPTIhZiZT3WTzzRPSLVZTgVhMPfpOkc+rfihJ8edaEzpO93RR8SzduxbA8tniIEnZkQ8Qchm4v7bKW9uY+/iNH+RE0vYUBB/LMcGZxWJIdbBEj+pHbaZxxTghG8wd4G682gW3gTxSIwgB+5Mlgv+0B3C6C6PehfjW7z1HEwwiq/QM4PGbLQ+VkVyCgwS24sNGq7tLgkI3bKNDmSx9KgseCLEE1GfvNNrii0NmLi1YT6PhItPojhJz2lZNuaghaMDCnM11eZ2R1B2CvelXr+JYiZoUlRidUJEAf0L9+gZMbDjfzfw8lfaUgMsi5ewmNu2gsBIiAUIrg6iz7bw5u1Xkiu4PhZ5aubBtweC/fuaK2Yg+0YTDYKIWaun5NkJ/Y7l3iI1bvkhQP26ODUAqMTAZ1ZwmSYsWKIy+bk2mHNGqS35cPl3QhbHy7Uzzi9RD4gACBEVcOOZlxZFxtaH12QBbEskXyUWCFBXn2X1N11t9Drz6EQdRs254BkFhGqXwXLMfMjZVtJGUQrrLgKv5jLhfqxspgDerwWL7fk1s26a+iMR8bmz6gMigdqCbsld/xHahc/dVoPxW2qinSFKIVzHZUXncKYyZUyecfVdYPs3mCs0SPlRopC0udp0AqpCDa/Qdw3l8ZP74s0vsTw0miDByI4bqoN7UJ6Q982NBPWv/i9umABHgydWLREzdcY9jDTunSxk8ohP5m0xDKZEWtsE5cQC6sCVtpGx2zx2vdz35mGeMXmU3+EbNENczIV44WnXhJ3oSRUTPH34DjHdiF5MkHiy9TIX6hOnwaXdO3d7AzLIuMxIhrZa2tNu+ReC3GaUoxuaVcneV3rMoUYjo1+i7fceBfBC4q367AdN2QR5QCmJRwKCE0aJzMIT3EXerv3v6ndV0jG8FTUNMvlHZOu8N9wIM6oQ6pmIHsvVIUefbO77E5Ij/nQKAPlxsszT0PKp+xW5jGQbsQr4d6d0N2p71uNwysZekDHtA0vXUzEDwTB63V2Yf8L43x1y9XPSAbiGxCKaG2m85cocKmhILjhr3OgAbDOLKxP7/PUvYdW1ZF0n0YwgbrHFU0sEJoU7oyP5+07Zw2vgHQ4na6BqvHcwW5ghm8GM93HbWR+PrBLGETYAQBrNIZMIfz1PcmR6Mw3C3Vrcldz/j5ZPj0tqcUvfENgv+FmSdVjzqHdi2h4ct28cKgx1rZBlwfwWSVxaYYMAhOQGNZpLlK9HXw6146WvKovRxpcZT2386sPKweunNxf+qCcE1dM2EAy/sQJbjIAT52fgw84/s3PerjZxl53Rz8Gvq4mkWpKIEQ4LkelZOD+QSLDSNWGIGxsodcWccoxVreXMo85gLT2OOvF1Z7QUj6oAOi7z09R/9FOIuYsKALrIwLIlKuQ419904IKGIjSpJ7wANQ30zz0mnTGoa6SsCD+qPmw4raQaCUucHFHbYD2fTFZARmQjFzpECY/VnPQQiAsOj7xWH9v5xj+J98EnK9Hs+5B24Pi6CppQAZ4CMIPNman2fOMen8EBsMDyBT0uoFhwu5tiW01s29Rcr7m1KsQVptELVSSMvMzXLKAZvWLS34q3YOASCg4SfkfgIacHOp292MB+LOWUxbF4v6pHmte3QpumsnkXmXtITKuyfJo6C95Wqv3vpSw5Pksb48ByiXDIl0RxCisYTFGAycejfMA0zGGnmM+htu2NGOWpmLrh1rOPO9bgka4zjy2NMAWPppthPmaqp1KIlvrpXittztPYkRtRCxD/6N8BXUCq6WwiFdPFt6sz1Hz/8d1+6jQpbfuJrZy6WYd3AvMLakSR8DVZX+SLL01EAfT3r1Fkg2SqjFbT7fFliooZgn87a2tyBemWu/Z858Zk5zdsdhMQtLF8bYCvU2/xbYld7QMYfxV5zf2l4nJWOFG2L+dtJKatz5SCIn+N9RVRq1PhqSuWxlsM3yLzt6y6akhmjc55BwoFeoSuHmeL054/8/SGiIawkysxt8jyJENh6PWbzfmROqC/k/Fw4fGhjbP3F9Q71ptCNF8GKu0Fv1xXo551nW4u1j2mVNrWywRMxbAKU/elFyJJvR0W7UhavuRbsK2qtfcA5fmKSbofNI9p/iyhLr6eL4kp3HduAumT0CsRyjcqgEVw+vlZTd4G5XD2nAgXa3e/XHn2qq+AcaCtPGgA3jw09yZ3PKRn6458RMrgB0GcZb+2uI8CN8lT6+s1+neoFoRFylm1KClmSKfKngj4TJS9RIUPDQe4N3qp03i3kbka9JdCcOwMCbrVricc+3r34VyJMLrFRsN5DC5RRjykJoqQX4qmWR890qWOMQmwYK7HLbkNmHtZ7HfBsOZl6iN2QYiii1lEhHNEUST7jRlciUShc6cJSinaTgFGkLll+D3LkPHDgmQb3ygQ5B8JsdnaHTatGG1U+kpnf5h1j9a8zdvxiK9MHUTTGK04CifjMaQV+kQ+piWvE4xAhdNY+vckxzm8/zjsd8MDgphHIsFlNRylyyPJqVOLljKrMUJxxamsSMecfvBWHuegcNAzKW2+ToQ5ppYvUv4mpZ2/MW5ag/DCwwuCdXFIw2PZy9PGtcw1cfseNH9hdyWE6uFCdENQfGn/Sluaa9w/XDEsMZGktbhLhjTR+5QjIhQsdLPoXrX3+I/roHFQlIIqeUDWscs7854bwEe2pW10mzOhg4Tm0rA8ZwfXa5OwMwItFGfr1prvpJz7MMh8NQvOrgVQ7AiiUtBaH4kOKmoxEA5YJ72ameMxu4FBPF0x4C3N/9KReWjod0GBSXDgV49/uT9Rq/faLejFOLJj5KBUTLELM1qK5dRR5vwp2ld3S5n1qKDETJaW8+lpC2JOOi6SqlyR9941sf/cfTbp2kcwr3s8M2RJ1gJUL6RneCDHzY1gHmk6MxwUrHxmwH6XzKJIb3X1OdLFPAtX3a8ljitOGR2AAOrBi8TVvyP23oKzjO+cwKeR+JGZSwfqoZy2WbgfntZJhrssDnWKvTlAU+jVG604fKtk7jYN7S2TfIhwqAvCGxieInu173zPw8kmTygLl0k2dbdLQ55JEvhFftixGyQLUXleahH587LwCq6SRReEGcN/yjYN9cTmA6Jpk4l4cs/AAA3uvU1iHaIajUDgVdikK4lYh+XXqHMivMY1/BP45vQllbdSEfwpY1ukHjEVbWwzzTfZ/jtk6QyRKN2d4LCmcMm4M8f6tf9ETSEFqZx4nDUPnbIS/G97Rnxi0oL7Vk5prHrYrL3FR+PVS8vrlfEaXvPvjMkVlJUtafkUp0kYJ3x43aSS0KYl092KaOSQAmNP4gv9wla3NXE2PCqEt4VuaBoNUE+7dYkxfNQozmiyf7teEjaxitgRgzyqLPrVd9F1eeWwCVDtCjP2MvSV2iJ6fxAEuGy0w/BIN2sWywFfwtBZOEfzcpydSEGE8ova5YS1wFTEZtixbd2/IpcegkfNKw2nmEKJCUUUO2SlS+kpUBL65dvJ7sAKriQYfedpBJQQnkSeN0TqSH5TIwEyLMq1uaiS6uvQXYYP/UtRdMJVk0En7yElXA5xnvDfLapA1C7yPH+ekJjmGKTaJ+jBGL2jovpk82fZORWXJsfK0O098vhdo7yOuCW50qQxchfd/V+WNfR9ULvlHjSzyYtiz/ujAZQSoVrv8cgQZF/4lFM61uZKm58olk9uWuok8p+ya0CIq3njYJ3L3JBGkJcAYeZxcwNID+uFfeNLdzcawGh1qZeNlkSD12AO6nOWZ7tJldMdWMjAtsQ5NaWBaVCYOrVyC3VrG1VQlq75mkbWVnenM2nBfpGl4lirmEhDJaskGGbJwknQmJCqNjfz8vAwrIYSz75pG7dkB/96wrdOF+5ttLJ0tudnBo17I0rN6w3d9kGbIdS4UvC1ooj/+5/EFeZQnxRAmtbaif30szLZWajioKZGM0T62+pKdSkvQyFJCJ68HZISREv9urnYKetjgaEe84GGfv6qVshFbdCO88ZahxoT33eTsxXh9dl+uv7FbDbTi4Yhg+8PNIBT6nvHsAFB4yL/D7+oK56y5hRHBD5rTbQJ8hjduFPDLjHVnB3/QtCFbB6FAD4XHIF2FU9lPa3HOoEXOEcUbwkeQ1a6XE/HKgvvXRc/BS84BZN9u2vO5NexU+PeCR9DaL2/zr1wATR+3tjh3yY5Mc/4cEMOwsWnUZjErYMHHujNeIJXdQJjDpG1GQ/gLw4eXUNLeGSO5Zgz8LOPmZW1e5fYjMS0KDmjQlaa76J+iQ791AfeIgj9gR0FRsXpoO8vEP8TUvWZDwG54nzYy+gGfKqYqMlmnz5sBAfEGHmcoQRN66CrpMe1AvlUIzJif1Uj2Ynh2wiCJkcjD12xk9T9SaTbN9vd9Wa3atSOLPHn4F9Xg2Eri6TnsYC+j1HcqJNM7vGNO2E8OJnuxEV2RlPsKVedZicySgEgxwOnvBHpOlSYhuwLW1HJNEqtQ3YARoQRrKDYS2OYFnZSjNO97dpp+Z7+BFlLBw9qht/u92uHnLwlTxbXII7yrdpqzKsrPCe3vtI0uxxTkdPJeKUpOfxtQxUchf+aIQBSRaxLKjqQdhEiuQHLjUHuRo8iZ9Uq+mc0vkP8mweS1qecf2lcnSsWRy6wazJFzvu5M/hfq+GJC0UAnQFaj6Yqx7Ps0fpRMRruioUp9WWr9yn5DpBL8xNBqG0jBdr1C4wkrVgop4tn4LBAB1TNNwiw4SO7guAA3fmOTXGC/jWUBcVoXwVx1x9cgOFkQe3vSsodZ1fXyxuRvs9e7pQMt11KiCatt2FewbKqgMiZa0E67xfEzZJ9IiowBU1IxCh4uPCcCfOqyHilXHJsmckDG6dZEN6i9zNrmS5NhTC68pGN6wl8xDb9g0ljmYABjlGErdw8I97a9k8lZeSFz3iqyGAkW1RIj/o8yYTXX0/lqUcLyYXoDsd+PLfdmQIN5hfSOhw70faMx73qNKSzGirogv96cIxPlcbQgvoe2HrMHNQn+wFzt4sNSC1FAgXBG/Y+rqfXhEByxHHGUXowvoqnU94b/UomGVxy/BBtbEGB6Sj+/JRWok49xF/zOsUkYinp7pwGqhYplyb+wNe82rJZmy3gzFL4ylStCKSTIBhIMNaMPdfI2ANmwcE="/>
  <p:tag name="MEKKOXMLTAGS" val="1"/>
</p:tagLst>
</file>

<file path=ppt/theme/theme1.xml><?xml version="1.0" encoding="utf-8"?>
<a:theme xmlns:a="http://schemas.openxmlformats.org/drawingml/2006/main" name="Presentation3">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ppT TEST">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marL="342900" indent="-342900">
          <a:defRPr b="1" u="sng" dirty="0" smtClean="0">
            <a:latin typeface="+mj-lt"/>
          </a:defRPr>
        </a:defPPr>
      </a:lstStyle>
    </a:txDef>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9AEA24755921242B6930DE14963EEA1" ma:contentTypeVersion="2" ma:contentTypeDescription="Create a new document." ma:contentTypeScope="" ma:versionID="05c769840a6264e83d3d2bcd161cf46a">
  <xsd:schema xmlns:xsd="http://www.w3.org/2001/XMLSchema" xmlns:xs="http://www.w3.org/2001/XMLSchema" xmlns:p="http://schemas.microsoft.com/office/2006/metadata/properties" xmlns:ns2="a48fa604-65a2-4043-adf9-a239411230e9" targetNamespace="http://schemas.microsoft.com/office/2006/metadata/properties" ma:root="true" ma:fieldsID="8052e779e10ae18b65a98d9eba4387c7" ns2:_="">
    <xsd:import namespace="a48fa604-65a2-4043-adf9-a239411230e9"/>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8fa604-65a2-4043-adf9-a239411230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7E706EF-723C-4075-AB35-F07D7E2070E6}">
  <ds:schemaRefs>
    <ds:schemaRef ds:uri="http://schemas.microsoft.com/sharepoint/v3/contenttype/forms"/>
  </ds:schemaRefs>
</ds:datastoreItem>
</file>

<file path=customXml/itemProps2.xml><?xml version="1.0" encoding="utf-8"?>
<ds:datastoreItem xmlns:ds="http://schemas.openxmlformats.org/officeDocument/2006/customXml" ds:itemID="{050D7ACD-AC08-4A3A-B346-2CF040FB16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8fa604-65a2-4043-adf9-a239411230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CD61DAE-E554-438F-A849-689231EE56A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Presentation3</Template>
  <TotalTime>5567</TotalTime>
  <Words>417</Words>
  <Application>Microsoft Macintosh PowerPoint</Application>
  <PresentationFormat>On-screen Show (4:3)</PresentationFormat>
  <Paragraphs>26</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Verdana</vt:lpstr>
      <vt:lpstr>Presentation3</vt:lpstr>
      <vt:lpstr>Orange and Red Line Vehicle Procurement: Engineering and Project Management Services </vt:lpstr>
      <vt:lpstr>PowerPoint Presentation</vt:lpstr>
      <vt:lpstr>Purpose</vt:lpstr>
      <vt:lpstr>Contract Overview </vt:lpstr>
      <vt:lpstr>Request of the Fiscal Management and Control Board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YTD Capital spending has been lower than expected due to delays in GLX and Other projects</dc:title>
  <dc:creator>srashin</dc:creator>
  <cp:lastModifiedBy>Siddiqui, Aayesha</cp:lastModifiedBy>
  <cp:revision>250</cp:revision>
  <cp:lastPrinted>2018-09-27T17:21:21Z</cp:lastPrinted>
  <dcterms:created xsi:type="dcterms:W3CDTF">2016-05-17T19:48:13Z</dcterms:created>
  <dcterms:modified xsi:type="dcterms:W3CDTF">2018-10-01T20:06:31Z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0x01010029AEA24755921242B6930DE14963EEA1</vt:lpwstr>
  </property>
</Properties>
</file>