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285" r:id="rId3"/>
    <p:sldId id="340" r:id="rId4"/>
    <p:sldId id="342" r:id="rId5"/>
    <p:sldId id="343" r:id="rId6"/>
    <p:sldId id="344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7" autoAdjust="0"/>
    <p:restoredTop sz="93155" autoAdjust="0"/>
  </p:normalViewPr>
  <p:slideViewPr>
    <p:cSldViewPr>
      <p:cViewPr varScale="1">
        <p:scale>
          <a:sx n="61" d="100"/>
          <a:sy n="61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4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6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10/1/2018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10/1/2018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October 1,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and Management Control 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“45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bus:” first extended-range 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Town hall kickoff meeting at Orient Heights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2018 </a:t>
            </a:r>
            <a:r>
              <a:rPr lang="en-US" sz="2400" dirty="0" err="1" smtClean="0">
                <a:solidFill>
                  <a:schemeClr val="tx1"/>
                </a:solidFill>
              </a:rPr>
              <a:t>Roadeo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Capital investments</a:t>
            </a: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“45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bus:” first extended-range hybrid arrives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5" y="1371600"/>
            <a:ext cx="4256461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extended-range vehicle arrived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Planning for the future: could save on </a:t>
            </a:r>
            <a:r>
              <a:rPr lang="en-US" sz="2000" dirty="0" err="1" smtClean="0">
                <a:solidFill>
                  <a:schemeClr val="tx1"/>
                </a:solidFill>
              </a:rPr>
              <a:t>transitway</a:t>
            </a:r>
            <a:r>
              <a:rPr lang="en-US" sz="2000" dirty="0" smtClean="0">
                <a:solidFill>
                  <a:schemeClr val="tx1"/>
                </a:solidFill>
              </a:rPr>
              <a:t> OCS maintenance, reduce greenhouse gases, improve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Technology/industry continues to evolve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Bus will operate on a test basis; look forward to learning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45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bus is part of New Flyer contract for 44 60-foot diesel-electric buses; option for 45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extended-range bus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120" y="188976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3200" y="188976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982864" y="3755368"/>
            <a:ext cx="179573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8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Town hall meeting series kickoff: Orient Heights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5" y="1371600"/>
            <a:ext cx="4256461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First in a </a:t>
            </a:r>
            <a:r>
              <a:rPr lang="en-US" sz="2000" dirty="0" smtClean="0">
                <a:solidFill>
                  <a:schemeClr val="tx1"/>
                </a:solidFill>
              </a:rPr>
              <a:t>year-long series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engage in a two-way conversation between employees and MBTA leadership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Attendees </a:t>
            </a:r>
            <a:r>
              <a:rPr lang="en-US" sz="2000" dirty="0" smtClean="0">
                <a:solidFill>
                  <a:schemeClr val="tx1"/>
                </a:solidFill>
              </a:rPr>
              <a:t>represented wide range of departments/disciplines from the Blue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Looking forward to finalizing the list of future meetings</a:t>
            </a:r>
            <a:r>
              <a:rPr lang="en-US" sz="2000" dirty="0" smtClean="0">
                <a:solidFill>
                  <a:schemeClr val="tx1"/>
                </a:solidFill>
              </a:rPr>
              <a:t>, and enhancing employee engagement and improving customer service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581400" cy="268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9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2018 Bus </a:t>
            </a:r>
            <a:r>
              <a:rPr lang="en-US" sz="2400" dirty="0" smtClean="0"/>
              <a:t>‘</a:t>
            </a:r>
            <a:r>
              <a:rPr lang="en-US" sz="2400" dirty="0" err="1" smtClean="0"/>
              <a:t>Roadeo</a:t>
            </a:r>
            <a:r>
              <a:rPr lang="en-US" sz="2400" dirty="0" smtClean="0"/>
              <a:t>’ </a:t>
            </a:r>
            <a:r>
              <a:rPr lang="en-US" sz="2400" dirty="0" smtClean="0"/>
              <a:t>- Charlestown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5" y="1371600"/>
            <a:ext cx="3347315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Annual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</a:rPr>
              <a:t>Roadeo</a:t>
            </a:r>
            <a:r>
              <a:rPr lang="en-US" sz="2000" dirty="0" smtClean="0">
                <a:solidFill>
                  <a:schemeClr val="tx1"/>
                </a:solidFill>
              </a:rPr>
              <a:t>” </a:t>
            </a:r>
            <a:r>
              <a:rPr lang="en-US" sz="2000" dirty="0" smtClean="0">
                <a:solidFill>
                  <a:schemeClr val="tx1"/>
                </a:solidFill>
              </a:rPr>
              <a:t>event for Machinists and Bus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Devotion to jobs, trades, and mission on full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Congratulations to all involved – especially Willis Rose, five time Bus Operator champion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32" y="4267200"/>
            <a:ext cx="3733800" cy="191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3E415FF43E75542B29C667B1EEE9F3C@MBTA.COM" descr="C3E415FF43E75542B29C667B1EEE9F3C@MB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2509"/>
          <a:stretch/>
        </p:blipFill>
        <p:spPr bwMode="auto">
          <a:xfrm>
            <a:off x="3831116" y="1524000"/>
            <a:ext cx="4753732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Capital investments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5" y="1371600"/>
            <a:ext cx="3423515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Momentum of capital investments continues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CIP tied to programs and targets; strong documentation and review requirements for change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Major programs continue to advance: R/O Line signals last of the major contracts for R/O Infrastructure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Significant milestone for our ability to make investments and will result in major customer-facing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42" y="1396562"/>
            <a:ext cx="3386078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00475"/>
            <a:ext cx="361736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5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EA24755921242B6930DE14963EEA1" ma:contentTypeVersion="2" ma:contentTypeDescription="Create a new document." ma:contentTypeScope="" ma:versionID="05c769840a6264e83d3d2bcd161cf46a">
  <xsd:schema xmlns:xsd="http://www.w3.org/2001/XMLSchema" xmlns:xs="http://www.w3.org/2001/XMLSchema" xmlns:p="http://schemas.microsoft.com/office/2006/metadata/properties" xmlns:ns2="a48fa604-65a2-4043-adf9-a239411230e9" targetNamespace="http://schemas.microsoft.com/office/2006/metadata/properties" ma:root="true" ma:fieldsID="8052e779e10ae18b65a98d9eba4387c7" ns2:_="">
    <xsd:import namespace="a48fa604-65a2-4043-adf9-a23941123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fa604-65a2-4043-adf9-a23941123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65C5A-188C-4BB8-A1D0-B03046852E92}"/>
</file>

<file path=customXml/itemProps2.xml><?xml version="1.0" encoding="utf-8"?>
<ds:datastoreItem xmlns:ds="http://schemas.openxmlformats.org/officeDocument/2006/customXml" ds:itemID="{028E87A2-58B1-4157-B225-F681008C5B57}"/>
</file>

<file path=customXml/itemProps3.xml><?xml version="1.0" encoding="utf-8"?>
<ds:datastoreItem xmlns:ds="http://schemas.openxmlformats.org/officeDocument/2006/customXml" ds:itemID="{DBD22744-AA41-46F4-B8CC-93425B3E6198}"/>
</file>

<file path=docProps/app.xml><?xml version="1.0" encoding="utf-8"?>
<Properties xmlns="http://schemas.openxmlformats.org/officeDocument/2006/extended-properties" xmlns:vt="http://schemas.openxmlformats.org/officeDocument/2006/docPropsVTypes">
  <TotalTime>30308</TotalTime>
  <Pages>5</Pages>
  <Words>253</Words>
  <Characters>0</Characters>
  <Application>Microsoft Office PowerPoint</Application>
  <DocSecurity>0</DocSecurity>
  <PresentationFormat>On-screen Show (4:3)</PresentationFormat>
  <Lines>0</Lines>
  <Paragraphs>35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Presentation3</vt:lpstr>
      <vt:lpstr>General Manager’s Remarks</vt:lpstr>
      <vt:lpstr>Agenda </vt:lpstr>
      <vt:lpstr>“45th bus:” first extended-range hybrid arrives</vt:lpstr>
      <vt:lpstr>Town hall meeting series kickoff: Orient Heights</vt:lpstr>
      <vt:lpstr>2018 Bus ‘Roadeo’ - Charlestown </vt:lpstr>
      <vt:lpstr>Capital investments 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Verseckes, Michael</cp:lastModifiedBy>
  <cp:revision>832</cp:revision>
  <cp:lastPrinted>2018-09-21T20:48:37Z</cp:lastPrinted>
  <dcterms:modified xsi:type="dcterms:W3CDTF">2018-10-01T14:07:14Z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0x01010029AEA24755921242B6930DE14963EEA1</vt:lpwstr>
  </property>
</Properties>
</file>

<file path=docProps/infrawarePen.xml><?xml version="1.0" encoding="utf-8"?>
<InfrawarePenDraw xmlns="http://www.infraware.co.kr/2012/penmode"/>
</file>