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handoutMasterIdLst>
    <p:handoutMasterId r:id="rId14"/>
  </p:handoutMasterIdLst>
  <p:sldIdLst>
    <p:sldId id="387" r:id="rId5"/>
    <p:sldId id="406" r:id="rId6"/>
    <p:sldId id="400" r:id="rId7"/>
    <p:sldId id="394" r:id="rId8"/>
    <p:sldId id="405" r:id="rId9"/>
    <p:sldId id="401" r:id="rId10"/>
    <p:sldId id="404" r:id="rId11"/>
    <p:sldId id="402" r:id="rId12"/>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69E"/>
    <a:srgbClr val="FF5050"/>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3" autoAdjust="0"/>
    <p:restoredTop sz="74374" autoAdjust="0"/>
  </p:normalViewPr>
  <p:slideViewPr>
    <p:cSldViewPr>
      <p:cViewPr varScale="1">
        <p:scale>
          <a:sx n="86" d="100"/>
          <a:sy n="86" d="100"/>
        </p:scale>
        <p:origin x="2440" y="184"/>
      </p:cViewPr>
      <p:guideLst>
        <p:guide orient="horz" pos="2160"/>
        <p:guide pos="2880"/>
      </p:guideLst>
    </p:cSldViewPr>
  </p:slideViewPr>
  <p:notesTextViewPr>
    <p:cViewPr>
      <p:scale>
        <a:sx n="1" d="1"/>
        <a:sy n="1" d="1"/>
      </p:scale>
      <p:origin x="0" y="0"/>
    </p:cViewPr>
  </p:notesTextViewPr>
  <p:sorterViewPr>
    <p:cViewPr varScale="1">
      <p:scale>
        <a:sx n="1" d="1"/>
        <a:sy n="1" d="1"/>
      </p:scale>
      <p:origin x="0" y="2813"/>
    </p:cViewPr>
  </p:sorterViewPr>
  <p:notesViewPr>
    <p:cSldViewPr>
      <p:cViewPr varScale="1">
        <p:scale>
          <a:sx n="65" d="100"/>
          <a:sy n="65" d="100"/>
        </p:scale>
        <p:origin x="-3288" y="-114"/>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31" tIns="45715" rIns="91431" bIns="45715" rtlCol="0"/>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978275" y="0"/>
            <a:ext cx="3043238" cy="465138"/>
          </a:xfrm>
          <a:prstGeom prst="rect">
            <a:avLst/>
          </a:prstGeom>
        </p:spPr>
        <p:txBody>
          <a:bodyPr vert="horz" lIns="91431" tIns="45715" rIns="91431" bIns="45715" rtlCol="0"/>
          <a:lstStyle>
            <a:lvl1pPr algn="r" eaLnBrk="1" fontAlgn="auto" hangingPunct="1">
              <a:spcBef>
                <a:spcPts val="0"/>
              </a:spcBef>
              <a:spcAft>
                <a:spcPts val="0"/>
              </a:spcAft>
              <a:defRPr sz="1200">
                <a:latin typeface="+mn-lt"/>
                <a:cs typeface="+mn-cs"/>
              </a:defRPr>
            </a:lvl1pPr>
          </a:lstStyle>
          <a:p>
            <a:pPr>
              <a:defRPr/>
            </a:pPr>
            <a:fld id="{E229007B-0C97-40A3-B1FE-8FFC2C8BC528}" type="datetimeFigureOut">
              <a:rPr lang="en-US"/>
              <a:pPr>
                <a:defRPr/>
              </a:pPr>
              <a:t>10/1/18</a:t>
            </a:fld>
            <a:endParaRPr lang="en-US" dirty="0"/>
          </a:p>
        </p:txBody>
      </p:sp>
      <p:sp>
        <p:nvSpPr>
          <p:cNvPr id="4" name="Footer Placeholder 3"/>
          <p:cNvSpPr>
            <a:spLocks noGrp="1"/>
          </p:cNvSpPr>
          <p:nvPr>
            <p:ph type="ftr" sz="quarter" idx="2"/>
          </p:nvPr>
        </p:nvSpPr>
        <p:spPr>
          <a:xfrm>
            <a:off x="0" y="8842375"/>
            <a:ext cx="3043238" cy="465138"/>
          </a:xfrm>
          <a:prstGeom prst="rect">
            <a:avLst/>
          </a:prstGeom>
        </p:spPr>
        <p:txBody>
          <a:bodyPr vert="horz" lIns="91431" tIns="45715" rIns="91431" bIns="45715" rtlCol="0" anchor="b"/>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wrap="square" lIns="91431" tIns="45715" rIns="91431" bIns="45715" numCol="1" anchor="b" anchorCtr="0" compatLnSpc="1">
            <a:prstTxWarp prst="textNoShape">
              <a:avLst/>
            </a:prstTxWarp>
          </a:bodyPr>
          <a:lstStyle>
            <a:lvl1pPr algn="r" eaLnBrk="1" hangingPunct="1">
              <a:defRPr sz="1200">
                <a:latin typeface="Calibri" panose="020F0502020204030204" pitchFamily="34" charset="0"/>
              </a:defRPr>
            </a:lvl1pPr>
          </a:lstStyle>
          <a:p>
            <a:fld id="{53F17E4D-A902-4502-A980-7B7CE48AECBB}" type="slidenum">
              <a:rPr lang="en-US" altLang="en-US"/>
              <a:pPr/>
              <a:t>‹#›</a:t>
            </a:fld>
            <a:endParaRPr lang="en-US" altLang="en-US" dirty="0"/>
          </a:p>
        </p:txBody>
      </p:sp>
    </p:spTree>
    <p:extLst>
      <p:ext uri="{BB962C8B-B14F-4D97-AF65-F5344CB8AC3E}">
        <p14:creationId xmlns:p14="http://schemas.microsoft.com/office/powerpoint/2010/main" val="15930965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5073" tIns="47535" rIns="95073" bIns="47535" rtlCol="0"/>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8275" y="0"/>
            <a:ext cx="3043238" cy="465138"/>
          </a:xfrm>
          <a:prstGeom prst="rect">
            <a:avLst/>
          </a:prstGeom>
        </p:spPr>
        <p:txBody>
          <a:bodyPr vert="horz" lIns="95073" tIns="47535" rIns="95073" bIns="47535" rtlCol="0"/>
          <a:lstStyle>
            <a:lvl1pPr algn="r" eaLnBrk="1" fontAlgn="auto" hangingPunct="1">
              <a:spcBef>
                <a:spcPts val="0"/>
              </a:spcBef>
              <a:spcAft>
                <a:spcPts val="0"/>
              </a:spcAft>
              <a:defRPr sz="1200">
                <a:latin typeface="+mn-lt"/>
                <a:cs typeface="+mn-cs"/>
              </a:defRPr>
            </a:lvl1pPr>
          </a:lstStyle>
          <a:p>
            <a:pPr>
              <a:defRPr/>
            </a:pPr>
            <a:fld id="{09821493-4755-406B-AC69-8566CE3F3305}" type="datetimeFigureOut">
              <a:rPr lang="en-US"/>
              <a:pPr>
                <a:defRPr/>
              </a:pPr>
              <a:t>10/1/18</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5073" tIns="47535" rIns="95073" bIns="47535" rtlCol="0" anchor="ctr"/>
          <a:lstStyle/>
          <a:p>
            <a:pPr lvl="0"/>
            <a:endParaRPr lang="en-US" noProof="0" dirty="0"/>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5073" tIns="47535" rIns="95073" bIns="47535"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375"/>
            <a:ext cx="3043238" cy="465138"/>
          </a:xfrm>
          <a:prstGeom prst="rect">
            <a:avLst/>
          </a:prstGeom>
        </p:spPr>
        <p:txBody>
          <a:bodyPr vert="horz" lIns="95073" tIns="47535" rIns="95073" bIns="47535" rtlCol="0" anchor="b"/>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wrap="square" lIns="95073" tIns="47535" rIns="95073" bIns="47535" numCol="1" anchor="b" anchorCtr="0" compatLnSpc="1">
            <a:prstTxWarp prst="textNoShape">
              <a:avLst/>
            </a:prstTxWarp>
          </a:bodyPr>
          <a:lstStyle>
            <a:lvl1pPr algn="r" eaLnBrk="1" hangingPunct="1">
              <a:defRPr sz="1200">
                <a:latin typeface="Calibri" panose="020F0502020204030204" pitchFamily="34" charset="0"/>
              </a:defRPr>
            </a:lvl1pPr>
          </a:lstStyle>
          <a:p>
            <a:fld id="{A3248FAA-A8DB-4FC8-BD34-0126A01E484B}" type="slidenum">
              <a:rPr lang="en-US" altLang="en-US"/>
              <a:pPr/>
              <a:t>‹#›</a:t>
            </a:fld>
            <a:endParaRPr lang="en-US" altLang="en-US" dirty="0"/>
          </a:p>
        </p:txBody>
      </p:sp>
    </p:spTree>
    <p:extLst>
      <p:ext uri="{BB962C8B-B14F-4D97-AF65-F5344CB8AC3E}">
        <p14:creationId xmlns:p14="http://schemas.microsoft.com/office/powerpoint/2010/main" val="4477819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xfrm>
            <a:off x="703263" y="4422775"/>
            <a:ext cx="5938837" cy="418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8C6BE9B3-4952-4F53-A69D-D4B5A3345F27}" type="slidenum">
              <a:rPr lang="en-US" altLang="en-US">
                <a:latin typeface="Calibri" panose="020F0502020204030204" pitchFamily="34" charset="0"/>
              </a:rPr>
              <a:pPr/>
              <a:t>3</a:t>
            </a:fld>
            <a:endParaRPr lang="en-US" altLang="en-US" dirty="0">
              <a:latin typeface="Calibri" panose="020F0502020204030204" pitchFamily="34" charset="0"/>
            </a:endParaRPr>
          </a:p>
        </p:txBody>
      </p:sp>
    </p:spTree>
    <p:extLst>
      <p:ext uri="{BB962C8B-B14F-4D97-AF65-F5344CB8AC3E}">
        <p14:creationId xmlns:p14="http://schemas.microsoft.com/office/powerpoint/2010/main" val="1365225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248FAA-A8DB-4FC8-BD34-0126A01E484B}" type="slidenum">
              <a:rPr lang="en-US" altLang="en-US" smtClean="0"/>
              <a:pPr/>
              <a:t>5</a:t>
            </a:fld>
            <a:endParaRPr lang="en-US" altLang="en-US" dirty="0"/>
          </a:p>
        </p:txBody>
      </p:sp>
    </p:spTree>
    <p:extLst>
      <p:ext uri="{BB962C8B-B14F-4D97-AF65-F5344CB8AC3E}">
        <p14:creationId xmlns:p14="http://schemas.microsoft.com/office/powerpoint/2010/main" val="2642322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248FAA-A8DB-4FC8-BD34-0126A01E484B}" type="slidenum">
              <a:rPr lang="en-US" altLang="en-US" smtClean="0"/>
              <a:pPr/>
              <a:t>6</a:t>
            </a:fld>
            <a:endParaRPr lang="en-US" altLang="en-US" dirty="0"/>
          </a:p>
        </p:txBody>
      </p:sp>
    </p:spTree>
    <p:extLst>
      <p:ext uri="{BB962C8B-B14F-4D97-AF65-F5344CB8AC3E}">
        <p14:creationId xmlns:p14="http://schemas.microsoft.com/office/powerpoint/2010/main" val="4447463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4.emf"/><Relationship Id="rId4" Type="http://schemas.openxmlformats.org/officeDocument/2006/relationships/image" Target="../media/image3.e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5" name="Line 7"/>
          <p:cNvSpPr>
            <a:spLocks noChangeShapeType="1"/>
          </p:cNvSpPr>
          <p:nvPr/>
        </p:nvSpPr>
        <p:spPr bwMode="auto">
          <a:xfrm>
            <a:off x="0" y="747713"/>
            <a:ext cx="9144000" cy="0"/>
          </a:xfrm>
          <a:prstGeom prst="line">
            <a:avLst/>
          </a:prstGeom>
          <a:noFill/>
          <a:ln w="9525">
            <a:solidFill>
              <a:srgbClr val="FFFFFF"/>
            </a:solidFill>
            <a:round/>
            <a:headEnd/>
            <a:tailEnd/>
          </a:ln>
        </p:spPr>
        <p:txBody>
          <a:bodyPr/>
          <a:lstStyle/>
          <a:p>
            <a:pPr>
              <a:defRPr/>
            </a:pPr>
            <a:endParaRPr lang="en-US" dirty="0">
              <a:cs typeface="Arial" charset="0"/>
            </a:endParaRPr>
          </a:p>
        </p:txBody>
      </p:sp>
      <p:sp>
        <p:nvSpPr>
          <p:cNvPr id="7" name="Line 11"/>
          <p:cNvSpPr>
            <a:spLocks noChangeShapeType="1"/>
          </p:cNvSpPr>
          <p:nvPr/>
        </p:nvSpPr>
        <p:spPr bwMode="auto">
          <a:xfrm>
            <a:off x="2443163" y="3752850"/>
            <a:ext cx="5722937" cy="0"/>
          </a:xfrm>
          <a:prstGeom prst="line">
            <a:avLst/>
          </a:prstGeom>
          <a:noFill/>
          <a:ln w="9525">
            <a:solidFill>
              <a:schemeClr val="tx1"/>
            </a:solidFill>
            <a:round/>
            <a:headEnd/>
            <a:tailEnd/>
          </a:ln>
        </p:spPr>
        <p:txBody>
          <a:bodyPr/>
          <a:lstStyle/>
          <a:p>
            <a:pPr>
              <a:defRPr/>
            </a:pPr>
            <a:endParaRPr lang="en-US" dirty="0">
              <a:cs typeface="Arial" charset="0"/>
            </a:endParaRPr>
          </a:p>
        </p:txBody>
      </p:sp>
      <p:pic>
        <p:nvPicPr>
          <p:cNvPr id="8" name="Picture 2" descr="C:\Users\dmlee\Downloads\preview-MABayTransAuthority.png"/>
          <p:cNvPicPr>
            <a:picLocks noChangeAspect="1" noChangeArrowheads="1"/>
          </p:cNvPicPr>
          <p:nvPr/>
        </p:nvPicPr>
        <p:blipFill>
          <a:blip r:embed="rId2">
            <a:extLst>
              <a:ext uri="{28A0092B-C50C-407E-A947-70E740481C1C}">
                <a14:useLocalDpi xmlns:a14="http://schemas.microsoft.com/office/drawing/2010/main" val="0"/>
              </a:ext>
            </a:extLst>
          </a:blip>
          <a:srcRect t="38333" b="39000"/>
          <a:stretch>
            <a:fillRect/>
          </a:stretch>
        </p:blipFill>
        <p:spPr bwMode="auto">
          <a:xfrm>
            <a:off x="1012825" y="1562100"/>
            <a:ext cx="6386513"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a:spLocks noChangeArrowheads="1"/>
          </p:cNvSpPr>
          <p:nvPr userDrawn="1"/>
        </p:nvSpPr>
        <p:spPr bwMode="auto">
          <a:xfrm>
            <a:off x="1219200" y="4594225"/>
            <a:ext cx="5867400" cy="368300"/>
          </a:xfrm>
          <a:prstGeom prst="rect">
            <a:avLst/>
          </a:prstGeom>
          <a:noFill/>
          <a:ln w="9525">
            <a:noFill/>
            <a:miter lim="800000"/>
            <a:headEnd/>
            <a:tailEnd/>
          </a:ln>
        </p:spPr>
        <p:txBody>
          <a:bodyPr>
            <a:spAutoFit/>
          </a:bodyPr>
          <a:lstStyle/>
          <a:p>
            <a:pPr marL="342900" indent="-342900" eaLnBrk="1" hangingPunct="1">
              <a:defRPr/>
            </a:pPr>
            <a:endParaRPr lang="en-US" b="1" u="sng" dirty="0">
              <a:cs typeface="Arial" charset="0"/>
            </a:endParaRPr>
          </a:p>
        </p:txBody>
      </p:sp>
      <p:sp>
        <p:nvSpPr>
          <p:cNvPr id="6" name="Title 1"/>
          <p:cNvSpPr>
            <a:spLocks noGrp="1"/>
          </p:cNvSpPr>
          <p:nvPr>
            <p:ph type="title"/>
          </p:nvPr>
        </p:nvSpPr>
        <p:spPr>
          <a:xfrm>
            <a:off x="685800" y="3962400"/>
            <a:ext cx="7751547" cy="466344"/>
          </a:xfrm>
          <a:prstGeom prst="rect">
            <a:avLst/>
          </a:prstGeom>
        </p:spPr>
        <p:txBody>
          <a:bodyPr anchor="b" anchorCtr="0"/>
          <a:lstStyle>
            <a:lvl1pPr>
              <a:lnSpc>
                <a:spcPct val="100000"/>
              </a:lnSpc>
              <a:defRPr sz="3200" b="1" baseline="0">
                <a:solidFill>
                  <a:srgbClr val="00269E"/>
                </a:solidFill>
                <a:latin typeface="Arial" pitchFamily="34" charset="0"/>
                <a:cs typeface="Arial" pitchFamily="34" charset="0"/>
              </a:defRPr>
            </a:lvl1pPr>
          </a:lstStyle>
          <a:p>
            <a:r>
              <a:rPr lang="en-US"/>
              <a:t>Click to edit Master title style</a:t>
            </a:r>
            <a:endParaRPr lang="en-US" dirty="0"/>
          </a:p>
        </p:txBody>
      </p:sp>
      <p:sp>
        <p:nvSpPr>
          <p:cNvPr id="9" name="Text Placeholder 8"/>
          <p:cNvSpPr>
            <a:spLocks noGrp="1"/>
          </p:cNvSpPr>
          <p:nvPr>
            <p:ph type="body" sz="quarter" idx="10"/>
          </p:nvPr>
        </p:nvSpPr>
        <p:spPr>
          <a:xfrm>
            <a:off x="1219200" y="5105400"/>
            <a:ext cx="3352800" cy="762000"/>
          </a:xfrm>
          <a:prstGeom prst="rect">
            <a:avLst/>
          </a:prstGeom>
        </p:spPr>
        <p:txBody>
          <a:bodyPr/>
          <a:lstStyle>
            <a:lvl1pPr>
              <a:buNone/>
              <a:defRPr>
                <a:latin typeface="Arial" pitchFamily="34" charset="0"/>
                <a:cs typeface="Arial" pitchFamily="34" charset="0"/>
              </a:defRPr>
            </a:lvl1pPr>
          </a:lstStyle>
          <a:p>
            <a:pPr lvl="0"/>
            <a:r>
              <a:rPr lang="en-US"/>
              <a:t>Click to edit Master text styles</a:t>
            </a:r>
          </a:p>
        </p:txBody>
      </p:sp>
      <p:sp>
        <p:nvSpPr>
          <p:cNvPr id="13" name="Text Placeholder 12"/>
          <p:cNvSpPr>
            <a:spLocks noGrp="1"/>
          </p:cNvSpPr>
          <p:nvPr>
            <p:ph type="body" sz="quarter" idx="11"/>
          </p:nvPr>
        </p:nvSpPr>
        <p:spPr>
          <a:xfrm>
            <a:off x="1219200" y="4528458"/>
            <a:ext cx="4572000" cy="457200"/>
          </a:xfrm>
          <a:prstGeom prst="rect">
            <a:avLst/>
          </a:prstGeom>
        </p:spPr>
        <p:txBody>
          <a:bodyPr/>
          <a:lstStyle>
            <a:lvl1pPr algn="l" rtl="0" eaLnBrk="1" fontAlgn="base" hangingPunct="1">
              <a:lnSpc>
                <a:spcPct val="100000"/>
              </a:lnSpc>
              <a:spcBef>
                <a:spcPct val="0"/>
              </a:spcBef>
              <a:spcAft>
                <a:spcPct val="0"/>
              </a:spcAft>
              <a:buNone/>
              <a:defRPr lang="en-US" sz="2400" b="1" baseline="0" dirty="0" smtClean="0">
                <a:solidFill>
                  <a:srgbClr val="00269E"/>
                </a:solidFill>
                <a:latin typeface="Arial" pitchFamily="34" charset="0"/>
                <a:ea typeface="+mj-ea"/>
                <a:cs typeface="Arial" pitchFamily="34" charset="0"/>
              </a:defRPr>
            </a:lvl1pPr>
          </a:lstStyle>
          <a:p>
            <a:pPr lvl="0"/>
            <a:r>
              <a:rPr lang="en-US"/>
              <a:t>Click to edit Master text styles</a:t>
            </a:r>
          </a:p>
        </p:txBody>
      </p:sp>
    </p:spTree>
    <p:extLst>
      <p:ext uri="{BB962C8B-B14F-4D97-AF65-F5344CB8AC3E}">
        <p14:creationId xmlns:p14="http://schemas.microsoft.com/office/powerpoint/2010/main" val="4259914740"/>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Rectangle 3"/>
          <p:cNvSpPr/>
          <p:nvPr/>
        </p:nvSpPr>
        <p:spPr>
          <a:xfrm>
            <a:off x="396875" y="1463675"/>
            <a:ext cx="8434388"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Rectangle 10"/>
          <p:cNvSpPr/>
          <p:nvPr/>
        </p:nvSpPr>
        <p:spPr>
          <a:xfrm>
            <a:off x="327025" y="625475"/>
            <a:ext cx="7673975" cy="234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5"/>
          <p:cNvCxnSpPr/>
          <p:nvPr userDrawn="1"/>
        </p:nvCxnSpPr>
        <p:spPr>
          <a:xfrm>
            <a:off x="447675" y="720725"/>
            <a:ext cx="7499350" cy="0"/>
          </a:xfrm>
          <a:prstGeom prst="line">
            <a:avLst/>
          </a:prstGeom>
          <a:ln w="1270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7" name="Title 1"/>
          <p:cNvSpPr>
            <a:spLocks noGrp="1"/>
          </p:cNvSpPr>
          <p:nvPr>
            <p:ph type="title"/>
          </p:nvPr>
        </p:nvSpPr>
        <p:spPr>
          <a:xfrm>
            <a:off x="462685" y="829056"/>
            <a:ext cx="7751547" cy="466344"/>
          </a:xfrm>
          <a:prstGeom prst="rect">
            <a:avLst/>
          </a:prstGeom>
        </p:spPr>
        <p:txBody>
          <a:bodyPr anchor="b" anchorCtr="0"/>
          <a:lstStyle>
            <a:lvl1pPr>
              <a:lnSpc>
                <a:spcPct val="100000"/>
              </a:lnSpc>
              <a:defRPr sz="1600" b="1">
                <a:solidFill>
                  <a:srgbClr val="00269E"/>
                </a:solidFill>
                <a:latin typeface="Arial" pitchFamily="34" charset="0"/>
                <a:cs typeface="Arial" pitchFamily="34" charset="0"/>
              </a:defRPr>
            </a:lvl1pPr>
          </a:lstStyle>
          <a:p>
            <a:r>
              <a:rPr lang="en-US"/>
              <a:t>Click to edit Master title style</a:t>
            </a:r>
            <a:endParaRPr lang="en-US" dirty="0"/>
          </a:p>
        </p:txBody>
      </p:sp>
      <p:sp>
        <p:nvSpPr>
          <p:cNvPr id="8" name="Text Placeholder 12"/>
          <p:cNvSpPr>
            <a:spLocks noGrp="1"/>
          </p:cNvSpPr>
          <p:nvPr>
            <p:ph type="body" sz="quarter" idx="16"/>
          </p:nvPr>
        </p:nvSpPr>
        <p:spPr>
          <a:xfrm>
            <a:off x="462684" y="381000"/>
            <a:ext cx="7309716" cy="228600"/>
          </a:xfrm>
          <a:prstGeom prst="rect">
            <a:avLst/>
          </a:prstGeom>
        </p:spPr>
        <p:txBody>
          <a:bodyPr/>
          <a:lstStyle>
            <a:lvl1pPr algn="l" rtl="0" eaLnBrk="1" fontAlgn="base" hangingPunct="1">
              <a:lnSpc>
                <a:spcPct val="100000"/>
              </a:lnSpc>
              <a:spcBef>
                <a:spcPct val="0"/>
              </a:spcBef>
              <a:spcAft>
                <a:spcPct val="0"/>
              </a:spcAft>
              <a:buNone/>
              <a:defRPr lang="en-US" sz="1100" b="1" dirty="0" smtClean="0">
                <a:solidFill>
                  <a:srgbClr val="00269E"/>
                </a:solidFill>
                <a:latin typeface="Arial" pitchFamily="34" charset="0"/>
                <a:ea typeface="+mj-ea"/>
                <a:cs typeface="Arial" pitchFamily="34" charset="0"/>
              </a:defRPr>
            </a:lvl1pPr>
          </a:lstStyle>
          <a:p>
            <a:pPr lvl="0"/>
            <a:r>
              <a:rPr lang="en-US"/>
              <a:t>Click to edit Master text styles</a:t>
            </a:r>
          </a:p>
        </p:txBody>
      </p:sp>
      <p:sp>
        <p:nvSpPr>
          <p:cNvPr id="9" name="Date Placeholder 1"/>
          <p:cNvSpPr>
            <a:spLocks noGrp="1"/>
          </p:cNvSpPr>
          <p:nvPr>
            <p:ph type="dt" sz="half" idx="17"/>
          </p:nvPr>
        </p:nvSpPr>
        <p:spPr/>
        <p:txBody>
          <a:bodyPr/>
          <a:lstStyle>
            <a:lvl1pPr algn="r">
              <a:defRPr sz="800"/>
            </a:lvl1pPr>
          </a:lstStyle>
          <a:p>
            <a:pPr>
              <a:defRPr/>
            </a:pPr>
            <a:fld id="{DA886702-F60D-4E86-BB8D-26156F386A82}" type="datetime1">
              <a:rPr lang="en-US"/>
              <a:pPr>
                <a:defRPr/>
              </a:pPr>
              <a:t>10/1/18</a:t>
            </a:fld>
            <a:endParaRPr lang="en-US" dirty="0"/>
          </a:p>
        </p:txBody>
      </p:sp>
    </p:spTree>
    <p:extLst>
      <p:ext uri="{BB962C8B-B14F-4D97-AF65-F5344CB8AC3E}">
        <p14:creationId xmlns:p14="http://schemas.microsoft.com/office/powerpoint/2010/main" val="3868518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1" name="Content Placeholder 8"/>
          <p:cNvSpPr>
            <a:spLocks noGrp="1"/>
          </p:cNvSpPr>
          <p:nvPr>
            <p:ph sz="quarter" idx="14"/>
          </p:nvPr>
        </p:nvSpPr>
        <p:spPr>
          <a:xfrm>
            <a:off x="470001" y="1698958"/>
            <a:ext cx="8348472" cy="4438496"/>
          </a:xfrm>
          <a:prstGeom prst="rect">
            <a:avLst/>
          </a:prstGeom>
        </p:spPr>
        <p:txBody>
          <a:bodyPr/>
          <a:lstStyle>
            <a:lvl1pPr marL="0" indent="0">
              <a:spcBef>
                <a:spcPts val="1000"/>
              </a:spcBef>
              <a:buClr>
                <a:schemeClr val="tx1"/>
              </a:buClr>
              <a:buFont typeface="Arial" pitchFamily="34" charset="0"/>
              <a:buNone/>
              <a:defRPr sz="1200" b="0">
                <a:solidFill>
                  <a:schemeClr val="tx2"/>
                </a:solidFill>
                <a:latin typeface="+mj-lt"/>
                <a:cs typeface="Arial" pitchFamily="34" charset="0"/>
              </a:defRPr>
            </a:lvl1pPr>
            <a:lvl2pPr marL="400050" indent="-177800">
              <a:spcBef>
                <a:spcPts val="600"/>
              </a:spcBef>
              <a:buClr>
                <a:schemeClr val="tx1"/>
              </a:buClr>
              <a:buFont typeface="Arial" pitchFamily="34" charset="0"/>
              <a:buChar char="•"/>
              <a:defRPr sz="1200">
                <a:solidFill>
                  <a:schemeClr val="tx2"/>
                </a:solidFill>
                <a:latin typeface="+mj-lt"/>
                <a:cs typeface="Arial" pitchFamily="34" charset="0"/>
              </a:defRPr>
            </a:lvl2pPr>
            <a:lvl3pPr marL="571500" indent="-171450">
              <a:spcBef>
                <a:spcPts val="600"/>
              </a:spcBef>
              <a:buClr>
                <a:schemeClr val="tx1"/>
              </a:buClr>
              <a:buFont typeface="Arial" pitchFamily="34" charset="0"/>
              <a:buChar char="›"/>
              <a:defRPr sz="1200">
                <a:solidFill>
                  <a:schemeClr val="tx2"/>
                </a:solidFill>
                <a:latin typeface="+mj-lt"/>
                <a:cs typeface="Arial" pitchFamily="34" charset="0"/>
              </a:defRPr>
            </a:lvl3pPr>
            <a:lvl4pPr marL="742950" indent="-171450">
              <a:spcBef>
                <a:spcPts val="600"/>
              </a:spcBef>
              <a:buClr>
                <a:schemeClr val="tx1"/>
              </a:buClr>
              <a:buFont typeface="Arial" pitchFamily="34" charset="0"/>
              <a:buChar char="»"/>
              <a:defRPr sz="1200">
                <a:solidFill>
                  <a:schemeClr val="tx2"/>
                </a:solidFill>
                <a:latin typeface="+mj-lt"/>
                <a:cs typeface="Arial" pitchFamily="34" charset="0"/>
              </a:defRPr>
            </a:lvl4pPr>
            <a:lvl5pPr marL="742950" indent="0">
              <a:spcBef>
                <a:spcPts val="600"/>
              </a:spcBef>
              <a:buClr>
                <a:schemeClr val="tx1"/>
              </a:buClr>
              <a:buFont typeface="Arial" pitchFamily="34" charset="0"/>
              <a:buNone/>
              <a:defRPr sz="1200">
                <a:solidFill>
                  <a:schemeClr val="tx2"/>
                </a:solidFill>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itle 1"/>
          <p:cNvSpPr>
            <a:spLocks noGrp="1"/>
          </p:cNvSpPr>
          <p:nvPr>
            <p:ph type="title"/>
          </p:nvPr>
        </p:nvSpPr>
        <p:spPr>
          <a:xfrm>
            <a:off x="462685" y="829056"/>
            <a:ext cx="7751547" cy="466344"/>
          </a:xfrm>
          <a:prstGeom prst="rect">
            <a:avLst/>
          </a:prstGeom>
        </p:spPr>
        <p:txBody>
          <a:bodyPr anchor="b" anchorCtr="0"/>
          <a:lstStyle>
            <a:lvl1pPr>
              <a:lnSpc>
                <a:spcPct val="100000"/>
              </a:lnSpc>
              <a:defRPr sz="1600" b="1">
                <a:solidFill>
                  <a:srgbClr val="00269E"/>
                </a:solidFill>
                <a:latin typeface="Arial" pitchFamily="34" charset="0"/>
                <a:cs typeface="Arial" pitchFamily="34" charset="0"/>
              </a:defRPr>
            </a:lvl1pPr>
          </a:lstStyle>
          <a:p>
            <a:r>
              <a:rPr lang="en-US"/>
              <a:t>Click to edit Master title style</a:t>
            </a:r>
            <a:endParaRPr lang="en-US" dirty="0"/>
          </a:p>
        </p:txBody>
      </p:sp>
      <p:sp>
        <p:nvSpPr>
          <p:cNvPr id="8" name="Text Placeholder 12"/>
          <p:cNvSpPr>
            <a:spLocks noGrp="1"/>
          </p:cNvSpPr>
          <p:nvPr>
            <p:ph type="body" sz="quarter" idx="16"/>
          </p:nvPr>
        </p:nvSpPr>
        <p:spPr>
          <a:xfrm>
            <a:off x="462684" y="381000"/>
            <a:ext cx="7309716" cy="228600"/>
          </a:xfrm>
          <a:prstGeom prst="rect">
            <a:avLst/>
          </a:prstGeom>
        </p:spPr>
        <p:txBody>
          <a:bodyPr/>
          <a:lstStyle>
            <a:lvl1pPr algn="l" rtl="0" eaLnBrk="1" fontAlgn="base" hangingPunct="1">
              <a:lnSpc>
                <a:spcPct val="100000"/>
              </a:lnSpc>
              <a:spcBef>
                <a:spcPct val="0"/>
              </a:spcBef>
              <a:spcAft>
                <a:spcPct val="0"/>
              </a:spcAft>
              <a:buNone/>
              <a:defRPr lang="en-US" sz="1100" b="1" dirty="0" smtClean="0">
                <a:solidFill>
                  <a:srgbClr val="00269E"/>
                </a:solidFill>
                <a:latin typeface="Arial" pitchFamily="34" charset="0"/>
                <a:ea typeface="+mj-ea"/>
                <a:cs typeface="Arial" pitchFamily="34" charset="0"/>
              </a:defRPr>
            </a:lvl1pPr>
          </a:lstStyle>
          <a:p>
            <a:pPr lvl="0"/>
            <a:r>
              <a:rPr lang="en-US"/>
              <a:t>Click to edit Master text styles</a:t>
            </a:r>
          </a:p>
        </p:txBody>
      </p:sp>
      <p:sp>
        <p:nvSpPr>
          <p:cNvPr id="5" name="Date Placeholder 1"/>
          <p:cNvSpPr>
            <a:spLocks noGrp="1"/>
          </p:cNvSpPr>
          <p:nvPr>
            <p:ph type="dt" sz="half" idx="17"/>
          </p:nvPr>
        </p:nvSpPr>
        <p:spPr/>
        <p:txBody>
          <a:bodyPr/>
          <a:lstStyle>
            <a:lvl1pPr>
              <a:defRPr/>
            </a:lvl1pPr>
          </a:lstStyle>
          <a:p>
            <a:pPr>
              <a:defRPr/>
            </a:pPr>
            <a:fld id="{E7DD3D87-C339-44BF-93D1-4A6A6F319843}" type="datetime1">
              <a:rPr lang="en-US"/>
              <a:pPr>
                <a:defRPr/>
              </a:pPr>
              <a:t>10/1/18</a:t>
            </a:fld>
            <a:endParaRPr lang="en-US" dirty="0"/>
          </a:p>
        </p:txBody>
      </p:sp>
    </p:spTree>
    <p:extLst>
      <p:ext uri="{BB962C8B-B14F-4D97-AF65-F5344CB8AC3E}">
        <p14:creationId xmlns:p14="http://schemas.microsoft.com/office/powerpoint/2010/main" val="1742784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ide by Side">
    <p:spTree>
      <p:nvGrpSpPr>
        <p:cNvPr id="1" name=""/>
        <p:cNvGrpSpPr/>
        <p:nvPr/>
      </p:nvGrpSpPr>
      <p:grpSpPr>
        <a:xfrm>
          <a:off x="0" y="0"/>
          <a:ext cx="0" cy="0"/>
          <a:chOff x="0" y="0"/>
          <a:chExt cx="0" cy="0"/>
        </a:xfrm>
      </p:grpSpPr>
      <p:sp>
        <p:nvSpPr>
          <p:cNvPr id="9" name="Content Placeholder 8"/>
          <p:cNvSpPr>
            <a:spLocks noGrp="1"/>
          </p:cNvSpPr>
          <p:nvPr>
            <p:ph sz="quarter" idx="16"/>
          </p:nvPr>
        </p:nvSpPr>
        <p:spPr>
          <a:xfrm>
            <a:off x="470001" y="1698958"/>
            <a:ext cx="3957219" cy="4438496"/>
          </a:xfrm>
          <a:prstGeom prst="rect">
            <a:avLst/>
          </a:prstGeom>
        </p:spPr>
        <p:txBody>
          <a:bodyPr/>
          <a:lstStyle>
            <a:lvl1pPr marL="0" indent="0">
              <a:spcBef>
                <a:spcPts val="1000"/>
              </a:spcBef>
              <a:buClr>
                <a:schemeClr val="tx1"/>
              </a:buClr>
              <a:buFont typeface="Arial" pitchFamily="34" charset="0"/>
              <a:buNone/>
              <a:defRPr sz="1200" b="0">
                <a:solidFill>
                  <a:schemeClr val="tx2"/>
                </a:solidFill>
                <a:latin typeface="+mj-lt"/>
                <a:cs typeface="Arial" pitchFamily="34" charset="0"/>
              </a:defRPr>
            </a:lvl1pPr>
            <a:lvl2pPr marL="400050" indent="-177800">
              <a:spcBef>
                <a:spcPts val="600"/>
              </a:spcBef>
              <a:buClr>
                <a:schemeClr val="tx1"/>
              </a:buClr>
              <a:buFont typeface="Arial" pitchFamily="34" charset="0"/>
              <a:buChar char="•"/>
              <a:defRPr sz="1200">
                <a:solidFill>
                  <a:schemeClr val="tx2"/>
                </a:solidFill>
                <a:latin typeface="+mj-lt"/>
                <a:cs typeface="Arial" pitchFamily="34" charset="0"/>
              </a:defRPr>
            </a:lvl2pPr>
            <a:lvl3pPr marL="571500" indent="-171450">
              <a:spcBef>
                <a:spcPts val="600"/>
              </a:spcBef>
              <a:buClr>
                <a:schemeClr val="tx1"/>
              </a:buClr>
              <a:buFont typeface="Arial" pitchFamily="34" charset="0"/>
              <a:buChar char="›"/>
              <a:defRPr sz="1200">
                <a:solidFill>
                  <a:schemeClr val="tx2"/>
                </a:solidFill>
                <a:latin typeface="+mj-lt"/>
                <a:cs typeface="Arial" pitchFamily="34" charset="0"/>
              </a:defRPr>
            </a:lvl3pPr>
            <a:lvl4pPr marL="742950" indent="-171450">
              <a:spcBef>
                <a:spcPts val="600"/>
              </a:spcBef>
              <a:buClr>
                <a:schemeClr val="tx1"/>
              </a:buClr>
              <a:buFont typeface="Arial" pitchFamily="34" charset="0"/>
              <a:buChar char="»"/>
              <a:defRPr sz="1200">
                <a:solidFill>
                  <a:schemeClr val="tx2"/>
                </a:solidFill>
                <a:latin typeface="+mj-lt"/>
                <a:cs typeface="Arial" pitchFamily="34" charset="0"/>
              </a:defRPr>
            </a:lvl4pPr>
            <a:lvl5pPr marL="742950" indent="0">
              <a:spcBef>
                <a:spcPts val="600"/>
              </a:spcBef>
              <a:buClr>
                <a:schemeClr val="tx1"/>
              </a:buClr>
              <a:buFont typeface="Arial" pitchFamily="34" charset="0"/>
              <a:buNone/>
              <a:defRPr sz="1200">
                <a:solidFill>
                  <a:schemeClr val="tx2"/>
                </a:solidFill>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Content Placeholder 8"/>
          <p:cNvSpPr>
            <a:spLocks noGrp="1"/>
          </p:cNvSpPr>
          <p:nvPr>
            <p:ph sz="quarter" idx="17"/>
          </p:nvPr>
        </p:nvSpPr>
        <p:spPr>
          <a:xfrm>
            <a:off x="4600041" y="1695148"/>
            <a:ext cx="3957219" cy="4438496"/>
          </a:xfrm>
          <a:prstGeom prst="rect">
            <a:avLst/>
          </a:prstGeom>
        </p:spPr>
        <p:txBody>
          <a:bodyPr/>
          <a:lstStyle>
            <a:lvl1pPr marL="0" indent="0">
              <a:spcBef>
                <a:spcPts val="1000"/>
              </a:spcBef>
              <a:buClr>
                <a:schemeClr val="tx1"/>
              </a:buClr>
              <a:buFont typeface="Arial" pitchFamily="34" charset="0"/>
              <a:buNone/>
              <a:defRPr sz="1200" b="0">
                <a:solidFill>
                  <a:schemeClr val="tx2"/>
                </a:solidFill>
                <a:latin typeface="+mj-lt"/>
                <a:cs typeface="Arial" pitchFamily="34" charset="0"/>
              </a:defRPr>
            </a:lvl1pPr>
            <a:lvl2pPr marL="400050" indent="-177800">
              <a:spcBef>
                <a:spcPts val="600"/>
              </a:spcBef>
              <a:buClr>
                <a:schemeClr val="tx1"/>
              </a:buClr>
              <a:buFont typeface="Arial" pitchFamily="34" charset="0"/>
              <a:buChar char="•"/>
              <a:defRPr sz="1200">
                <a:solidFill>
                  <a:schemeClr val="tx2"/>
                </a:solidFill>
                <a:latin typeface="+mj-lt"/>
                <a:cs typeface="Arial" pitchFamily="34" charset="0"/>
              </a:defRPr>
            </a:lvl2pPr>
            <a:lvl3pPr marL="571500" indent="-171450">
              <a:spcBef>
                <a:spcPts val="600"/>
              </a:spcBef>
              <a:buClr>
                <a:schemeClr val="tx1"/>
              </a:buClr>
              <a:buFont typeface="Arial" pitchFamily="34" charset="0"/>
              <a:buChar char="›"/>
              <a:defRPr sz="1200">
                <a:solidFill>
                  <a:schemeClr val="tx2"/>
                </a:solidFill>
                <a:latin typeface="+mj-lt"/>
                <a:cs typeface="Arial" pitchFamily="34" charset="0"/>
              </a:defRPr>
            </a:lvl3pPr>
            <a:lvl4pPr marL="742950" indent="-171450">
              <a:spcBef>
                <a:spcPts val="600"/>
              </a:spcBef>
              <a:buClr>
                <a:schemeClr val="tx1"/>
              </a:buClr>
              <a:buFont typeface="Arial" pitchFamily="34" charset="0"/>
              <a:buChar char="»"/>
              <a:defRPr sz="1200">
                <a:solidFill>
                  <a:schemeClr val="tx2"/>
                </a:solidFill>
                <a:latin typeface="+mj-lt"/>
                <a:cs typeface="Arial" pitchFamily="34" charset="0"/>
              </a:defRPr>
            </a:lvl4pPr>
            <a:lvl5pPr marL="742950" indent="0">
              <a:spcBef>
                <a:spcPts val="600"/>
              </a:spcBef>
              <a:buClr>
                <a:schemeClr val="tx1"/>
              </a:buClr>
              <a:buFont typeface="Arial" pitchFamily="34" charset="0"/>
              <a:buNone/>
              <a:defRPr sz="1200">
                <a:solidFill>
                  <a:schemeClr val="tx2"/>
                </a:solidFill>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Title 1"/>
          <p:cNvSpPr>
            <a:spLocks noGrp="1"/>
          </p:cNvSpPr>
          <p:nvPr>
            <p:ph type="title"/>
          </p:nvPr>
        </p:nvSpPr>
        <p:spPr>
          <a:xfrm>
            <a:off x="462685" y="829056"/>
            <a:ext cx="7751547" cy="466344"/>
          </a:xfrm>
          <a:prstGeom prst="rect">
            <a:avLst/>
          </a:prstGeom>
        </p:spPr>
        <p:txBody>
          <a:bodyPr anchor="b" anchorCtr="0"/>
          <a:lstStyle>
            <a:lvl1pPr>
              <a:lnSpc>
                <a:spcPct val="100000"/>
              </a:lnSpc>
              <a:defRPr sz="1600" b="1">
                <a:solidFill>
                  <a:srgbClr val="00269E"/>
                </a:solidFill>
                <a:latin typeface="Arial" pitchFamily="34" charset="0"/>
                <a:cs typeface="Arial" pitchFamily="34" charset="0"/>
              </a:defRPr>
            </a:lvl1pPr>
          </a:lstStyle>
          <a:p>
            <a:r>
              <a:rPr lang="en-US"/>
              <a:t>Click to edit Master title style</a:t>
            </a:r>
            <a:endParaRPr lang="en-US" dirty="0"/>
          </a:p>
        </p:txBody>
      </p:sp>
      <p:sp>
        <p:nvSpPr>
          <p:cNvPr id="12" name="Text Placeholder 12"/>
          <p:cNvSpPr>
            <a:spLocks noGrp="1"/>
          </p:cNvSpPr>
          <p:nvPr>
            <p:ph type="body" sz="quarter" idx="19"/>
          </p:nvPr>
        </p:nvSpPr>
        <p:spPr>
          <a:xfrm>
            <a:off x="462684" y="381000"/>
            <a:ext cx="7309716" cy="228600"/>
          </a:xfrm>
          <a:prstGeom prst="rect">
            <a:avLst/>
          </a:prstGeom>
        </p:spPr>
        <p:txBody>
          <a:bodyPr/>
          <a:lstStyle>
            <a:lvl1pPr algn="l" rtl="0" eaLnBrk="1" fontAlgn="base" hangingPunct="1">
              <a:lnSpc>
                <a:spcPct val="100000"/>
              </a:lnSpc>
              <a:spcBef>
                <a:spcPct val="0"/>
              </a:spcBef>
              <a:spcAft>
                <a:spcPct val="0"/>
              </a:spcAft>
              <a:buNone/>
              <a:defRPr lang="en-US" sz="1100" b="1" dirty="0" smtClean="0">
                <a:solidFill>
                  <a:srgbClr val="00269E"/>
                </a:solidFill>
                <a:latin typeface="Arial" pitchFamily="34" charset="0"/>
                <a:ea typeface="+mj-ea"/>
                <a:cs typeface="Arial" pitchFamily="34" charset="0"/>
              </a:defRPr>
            </a:lvl1pPr>
          </a:lstStyle>
          <a:p>
            <a:pPr lvl="0"/>
            <a:r>
              <a:rPr lang="en-US"/>
              <a:t>Click to edit Master text styles</a:t>
            </a:r>
          </a:p>
        </p:txBody>
      </p:sp>
      <p:sp>
        <p:nvSpPr>
          <p:cNvPr id="6" name="Date Placeholder 1"/>
          <p:cNvSpPr>
            <a:spLocks noGrp="1"/>
          </p:cNvSpPr>
          <p:nvPr>
            <p:ph type="dt" sz="half" idx="20"/>
          </p:nvPr>
        </p:nvSpPr>
        <p:spPr/>
        <p:txBody>
          <a:bodyPr/>
          <a:lstStyle>
            <a:lvl1pPr>
              <a:defRPr/>
            </a:lvl1pPr>
          </a:lstStyle>
          <a:p>
            <a:pPr>
              <a:defRPr/>
            </a:pPr>
            <a:fld id="{3DBB4E2F-447B-4D61-806F-33624F188C0A}" type="datetime1">
              <a:rPr lang="en-US"/>
              <a:pPr>
                <a:defRPr/>
              </a:pPr>
              <a:t>10/1/18</a:t>
            </a:fld>
            <a:endParaRPr lang="en-US" dirty="0"/>
          </a:p>
        </p:txBody>
      </p:sp>
    </p:spTree>
    <p:extLst>
      <p:ext uri="{BB962C8B-B14F-4D97-AF65-F5344CB8AC3E}">
        <p14:creationId xmlns:p14="http://schemas.microsoft.com/office/powerpoint/2010/main" val="2925320452"/>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4" name="Picture 8" descr="newMekkoChart.emf"/>
          <p:cNvPicPr>
            <a:picLocks noChangeAspect="1"/>
          </p:cNvPicPr>
          <p:nvPr userDrawn="1">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523875" y="1243013"/>
            <a:ext cx="4284663" cy="548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newMekkoChart.emf"/>
          <p:cNvPicPr>
            <a:picLocks noChangeAspect="1"/>
          </p:cNvPicPr>
          <p:nvPr userDrawn="1">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5060950" y="1243013"/>
            <a:ext cx="4284663" cy="548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p:cNvSpPr>
            <a:spLocks noGrp="1"/>
          </p:cNvSpPr>
          <p:nvPr>
            <p:ph type="title"/>
          </p:nvPr>
        </p:nvSpPr>
        <p:spPr>
          <a:xfrm>
            <a:off x="462685" y="829056"/>
            <a:ext cx="7751547" cy="466344"/>
          </a:xfrm>
          <a:prstGeom prst="rect">
            <a:avLst/>
          </a:prstGeom>
        </p:spPr>
        <p:txBody>
          <a:bodyPr anchor="b" anchorCtr="0"/>
          <a:lstStyle>
            <a:lvl1pPr>
              <a:lnSpc>
                <a:spcPct val="100000"/>
              </a:lnSpc>
              <a:defRPr sz="1600" b="1">
                <a:solidFill>
                  <a:srgbClr val="00269E"/>
                </a:solidFill>
                <a:latin typeface="Arial" pitchFamily="34" charset="0"/>
                <a:cs typeface="Arial" pitchFamily="34" charset="0"/>
              </a:defRPr>
            </a:lvl1pPr>
          </a:lstStyle>
          <a:p>
            <a:r>
              <a:rPr lang="en-US"/>
              <a:t>Click to edit Master title style</a:t>
            </a:r>
            <a:endParaRPr lang="en-US" dirty="0"/>
          </a:p>
        </p:txBody>
      </p:sp>
      <p:sp>
        <p:nvSpPr>
          <p:cNvPr id="8" name="Text Placeholder 12"/>
          <p:cNvSpPr>
            <a:spLocks noGrp="1"/>
          </p:cNvSpPr>
          <p:nvPr>
            <p:ph type="body" sz="quarter" idx="16"/>
          </p:nvPr>
        </p:nvSpPr>
        <p:spPr>
          <a:xfrm>
            <a:off x="462684" y="381000"/>
            <a:ext cx="7309716" cy="228600"/>
          </a:xfrm>
          <a:prstGeom prst="rect">
            <a:avLst/>
          </a:prstGeom>
        </p:spPr>
        <p:txBody>
          <a:bodyPr/>
          <a:lstStyle>
            <a:lvl1pPr algn="l" rtl="0" eaLnBrk="1" fontAlgn="base" hangingPunct="1">
              <a:lnSpc>
                <a:spcPct val="100000"/>
              </a:lnSpc>
              <a:spcBef>
                <a:spcPct val="0"/>
              </a:spcBef>
              <a:spcAft>
                <a:spcPct val="0"/>
              </a:spcAft>
              <a:buNone/>
              <a:defRPr lang="en-US" sz="1100" b="1" dirty="0" smtClean="0">
                <a:solidFill>
                  <a:srgbClr val="00269E"/>
                </a:solidFill>
                <a:latin typeface="Arial" pitchFamily="34" charset="0"/>
                <a:ea typeface="+mj-ea"/>
                <a:cs typeface="Arial" pitchFamily="34" charset="0"/>
              </a:defRPr>
            </a:lvl1pPr>
          </a:lstStyle>
          <a:p>
            <a:pPr lvl="0"/>
            <a:r>
              <a:rPr lang="en-US"/>
              <a:t>Click to edit Master text styles</a:t>
            </a:r>
          </a:p>
        </p:txBody>
      </p:sp>
      <p:sp>
        <p:nvSpPr>
          <p:cNvPr id="6" name="Date Placeholder 2"/>
          <p:cNvSpPr>
            <a:spLocks noGrp="1"/>
          </p:cNvSpPr>
          <p:nvPr>
            <p:ph type="dt" sz="half" idx="17"/>
          </p:nvPr>
        </p:nvSpPr>
        <p:spPr/>
        <p:txBody>
          <a:bodyPr/>
          <a:lstStyle>
            <a:lvl1pPr>
              <a:defRPr/>
            </a:lvl1pPr>
          </a:lstStyle>
          <a:p>
            <a:pPr>
              <a:defRPr/>
            </a:pPr>
            <a:fld id="{D5AFB940-0B1C-4290-B0C1-A268B1FED725}" type="datetime1">
              <a:rPr lang="en-US"/>
              <a:pPr>
                <a:defRPr/>
              </a:pPr>
              <a:t>10/1/18</a:t>
            </a:fld>
            <a:endParaRPr lang="en-US" dirty="0"/>
          </a:p>
        </p:txBody>
      </p:sp>
    </p:spTree>
    <p:extLst>
      <p:ext uri="{BB962C8B-B14F-4D97-AF65-F5344CB8AC3E}">
        <p14:creationId xmlns:p14="http://schemas.microsoft.com/office/powerpoint/2010/main" val="1661597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AAD91E0-A340-4306-AE7C-2641141E9864}" type="datetime1">
              <a:rPr lang="en-US"/>
              <a:pPr>
                <a:defRPr/>
              </a:pPr>
              <a:t>10/1/18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r>
              <a:rPr lang="en-US" dirty="0"/>
              <a:t>Draft for Discussion &amp; Policy Purposes Only</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834D07F1-B352-4C49-AF6A-931F252245A9}" type="slidenum">
              <a:rPr lang="en-US" altLang="en-US"/>
              <a:pPr/>
              <a:t>‹#›</a:t>
            </a:fld>
            <a:endParaRPr lang="en-US" altLang="en-US" dirty="0"/>
          </a:p>
        </p:txBody>
      </p:sp>
    </p:spTree>
    <p:extLst>
      <p:ext uri="{BB962C8B-B14F-4D97-AF65-F5344CB8AC3E}">
        <p14:creationId xmlns:p14="http://schemas.microsoft.com/office/powerpoint/2010/main" val="1036139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27" name="Straight Connector 26"/>
          <p:cNvCxnSpPr/>
          <p:nvPr/>
        </p:nvCxnSpPr>
        <p:spPr>
          <a:xfrm>
            <a:off x="447675" y="720725"/>
            <a:ext cx="7499350" cy="0"/>
          </a:xfrm>
          <a:prstGeom prst="line">
            <a:avLst/>
          </a:prstGeom>
          <a:ln w="12700">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47675" y="1325563"/>
            <a:ext cx="8321675" cy="0"/>
          </a:xfrm>
          <a:prstGeom prst="line">
            <a:avLst/>
          </a:prstGeom>
          <a:ln w="9525">
            <a:solidFill>
              <a:schemeClr val="tx1"/>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47675" y="6280150"/>
            <a:ext cx="8321675" cy="0"/>
          </a:xfrm>
          <a:prstGeom prst="line">
            <a:avLst/>
          </a:prstGeom>
          <a:ln w="9525">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40" name="Slide Number Placeholder 6"/>
          <p:cNvSpPr txBox="1">
            <a:spLocks/>
          </p:cNvSpPr>
          <p:nvPr/>
        </p:nvSpPr>
        <p:spPr>
          <a:xfrm>
            <a:off x="8148638" y="6543675"/>
            <a:ext cx="762000" cy="228600"/>
          </a:xfrm>
          <a:prstGeom prst="rect">
            <a:avLst/>
          </a:prstGeom>
        </p:spPr>
        <p:txBody>
          <a:bodyPr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r" eaLnBrk="1" hangingPunct="1"/>
            <a:fld id="{02C4E5F0-906C-4A5D-9DE5-9D82D003C395}" type="slidenum">
              <a:rPr lang="en-US" altLang="en-US" sz="1000">
                <a:latin typeface="Arial" panose="020B0604020202020204" pitchFamily="34" charset="0"/>
              </a:rPr>
              <a:pPr algn="r" eaLnBrk="1" hangingPunct="1"/>
              <a:t>‹#›</a:t>
            </a:fld>
            <a:endParaRPr lang="en-US" altLang="en-US" sz="1000" dirty="0">
              <a:latin typeface="Arial" panose="020B0604020202020204" pitchFamily="34" charset="0"/>
            </a:endParaRPr>
          </a:p>
        </p:txBody>
      </p:sp>
      <p:sp>
        <p:nvSpPr>
          <p:cNvPr id="41" name="Content Placeholder 8"/>
          <p:cNvSpPr txBox="1">
            <a:spLocks/>
          </p:cNvSpPr>
          <p:nvPr/>
        </p:nvSpPr>
        <p:spPr>
          <a:xfrm>
            <a:off x="469900" y="1698625"/>
            <a:ext cx="8348663" cy="4438650"/>
          </a:xfrm>
          <a:prstGeom prst="rect">
            <a:avLst/>
          </a:prstGeom>
        </p:spPr>
        <p:txBody>
          <a:bodyPr/>
          <a:lstStyle>
            <a:lvl1pPr marL="342900" indent="-342900" algn="l" rtl="0" eaLnBrk="1" fontAlgn="base" hangingPunct="1">
              <a:spcBef>
                <a:spcPts val="1000"/>
              </a:spcBef>
              <a:spcAft>
                <a:spcPct val="0"/>
              </a:spcAft>
              <a:buClr>
                <a:schemeClr val="tx1"/>
              </a:buClr>
              <a:buFont typeface="+mj-lt"/>
              <a:buAutoNum type="arabicPeriod"/>
              <a:defRPr sz="1300" b="0">
                <a:solidFill>
                  <a:schemeClr val="tx2"/>
                </a:solidFill>
                <a:latin typeface="Arial" pitchFamily="34" charset="0"/>
                <a:ea typeface="+mn-ea"/>
                <a:cs typeface="Arial" pitchFamily="34" charset="0"/>
              </a:defRPr>
            </a:lvl1pPr>
            <a:lvl2pPr marL="400050" indent="-177800" algn="l" rtl="0" eaLnBrk="1" fontAlgn="base" hangingPunct="1">
              <a:spcBef>
                <a:spcPts val="600"/>
              </a:spcBef>
              <a:spcAft>
                <a:spcPct val="0"/>
              </a:spcAft>
              <a:buClr>
                <a:srgbClr val="0033CC"/>
              </a:buClr>
              <a:buFont typeface="Arial" pitchFamily="34" charset="0"/>
              <a:buChar char="›"/>
              <a:defRPr sz="2000">
                <a:solidFill>
                  <a:schemeClr val="tx2"/>
                </a:solidFill>
                <a:latin typeface="Arial" pitchFamily="34" charset="0"/>
                <a:cs typeface="Arial" pitchFamily="34" charset="0"/>
              </a:defRPr>
            </a:lvl2pPr>
            <a:lvl3pPr marL="571500" indent="-171450" algn="l" rtl="0" eaLnBrk="1" fontAlgn="base" hangingPunct="1">
              <a:spcBef>
                <a:spcPts val="600"/>
              </a:spcBef>
              <a:spcAft>
                <a:spcPct val="0"/>
              </a:spcAft>
              <a:buClr>
                <a:srgbClr val="0033CC"/>
              </a:buClr>
              <a:buFont typeface="Arial" pitchFamily="34" charset="0"/>
              <a:buChar char="»"/>
              <a:defRPr sz="1400">
                <a:solidFill>
                  <a:schemeClr val="tx2"/>
                </a:solidFill>
                <a:latin typeface="Arial" pitchFamily="34" charset="0"/>
                <a:cs typeface="Arial" pitchFamily="34" charset="0"/>
              </a:defRPr>
            </a:lvl3pPr>
            <a:lvl4pPr marL="742950" indent="-171450" algn="l" rtl="0" eaLnBrk="1" fontAlgn="base" hangingPunct="1">
              <a:spcBef>
                <a:spcPts val="600"/>
              </a:spcBef>
              <a:spcAft>
                <a:spcPct val="0"/>
              </a:spcAft>
              <a:buClr>
                <a:srgbClr val="0033CC"/>
              </a:buClr>
              <a:buFont typeface="Arial" pitchFamily="34" charset="0"/>
              <a:buChar char="–"/>
              <a:defRPr sz="1400">
                <a:solidFill>
                  <a:schemeClr val="tx2"/>
                </a:solidFill>
                <a:latin typeface="Arial" pitchFamily="34" charset="0"/>
                <a:cs typeface="Arial" pitchFamily="34" charset="0"/>
              </a:defRPr>
            </a:lvl4pPr>
            <a:lvl5pPr marL="857250" indent="-114300" algn="l" rtl="0" eaLnBrk="1" fontAlgn="base" hangingPunct="1">
              <a:spcBef>
                <a:spcPts val="600"/>
              </a:spcBef>
              <a:spcAft>
                <a:spcPct val="0"/>
              </a:spcAft>
              <a:buClr>
                <a:srgbClr val="0033CC"/>
              </a:buClr>
              <a:buChar char="»"/>
              <a:defRPr sz="1200">
                <a:solidFill>
                  <a:schemeClr val="tx2"/>
                </a:solidFill>
                <a:latin typeface="Arial" pitchFamily="34" charset="0"/>
                <a:cs typeface="Arial" pitchFamily="34" charset="0"/>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a:lstStyle>
          <a:p>
            <a:pPr>
              <a:defRPr/>
            </a:pPr>
            <a:endParaRPr lang="en-US" dirty="0"/>
          </a:p>
        </p:txBody>
      </p:sp>
      <p:sp>
        <p:nvSpPr>
          <p:cNvPr id="18" name="Date Placeholder 1"/>
          <p:cNvSpPr>
            <a:spLocks noGrp="1"/>
          </p:cNvSpPr>
          <p:nvPr>
            <p:ph type="dt" sz="half" idx="2"/>
          </p:nvPr>
        </p:nvSpPr>
        <p:spPr>
          <a:xfrm>
            <a:off x="7200900" y="6269038"/>
            <a:ext cx="1673225" cy="155575"/>
          </a:xfrm>
          <a:prstGeom prst="rect">
            <a:avLst/>
          </a:prstGeom>
        </p:spPr>
        <p:txBody>
          <a:bodyPr/>
          <a:lstStyle>
            <a:lvl1pPr algn="r" eaLnBrk="1" fontAlgn="auto" hangingPunct="1">
              <a:spcBef>
                <a:spcPts val="0"/>
              </a:spcBef>
              <a:spcAft>
                <a:spcPts val="0"/>
              </a:spcAft>
              <a:defRPr sz="800">
                <a:latin typeface="Arial" charset="0"/>
                <a:cs typeface="+mn-cs"/>
              </a:defRPr>
            </a:lvl1pPr>
          </a:lstStyle>
          <a:p>
            <a:pPr>
              <a:defRPr/>
            </a:pPr>
            <a:fld id="{03CB88B1-008B-473A-A869-664A7AE1A3F5}" type="datetime1">
              <a:rPr lang="en-US"/>
              <a:pPr>
                <a:defRPr/>
              </a:pPr>
              <a:t>10/1/18</a:t>
            </a:fld>
            <a:endParaRPr lang="en-US" dirty="0"/>
          </a:p>
        </p:txBody>
      </p:sp>
      <p:pic>
        <p:nvPicPr>
          <p:cNvPr id="1032" name="Picture 2" descr="File:MBTA.sv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39113" y="222250"/>
            <a:ext cx="7112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2" r:id="rId1"/>
    <p:sldLayoutId id="2147483703" r:id="rId2"/>
    <p:sldLayoutId id="2147483700" r:id="rId3"/>
    <p:sldLayoutId id="2147483701" r:id="rId4"/>
    <p:sldLayoutId id="2147483704" r:id="rId5"/>
    <p:sldLayoutId id="2147483705" r:id="rId6"/>
  </p:sldLayoutIdLst>
  <p:hf hdr="0" dt="0"/>
  <p:txStyles>
    <p:titleStyle>
      <a:lvl1pPr algn="l" rtl="0" eaLnBrk="0" fontAlgn="base" hangingPunct="0">
        <a:lnSpc>
          <a:spcPct val="90000"/>
        </a:lnSpc>
        <a:spcBef>
          <a:spcPct val="0"/>
        </a:spcBef>
        <a:spcAft>
          <a:spcPct val="0"/>
        </a:spcAft>
        <a:defRPr sz="2800" b="1">
          <a:solidFill>
            <a:srgbClr val="0033CC"/>
          </a:solidFill>
          <a:latin typeface="Calibri" panose="020F0502020204030204" pitchFamily="34" charset="0"/>
          <a:ea typeface="+mj-ea"/>
          <a:cs typeface="+mj-cs"/>
        </a:defRPr>
      </a:lvl1pPr>
      <a:lvl2pPr algn="l" rtl="0" eaLnBrk="0" fontAlgn="base" hangingPunct="0">
        <a:lnSpc>
          <a:spcPct val="90000"/>
        </a:lnSpc>
        <a:spcBef>
          <a:spcPct val="0"/>
        </a:spcBef>
        <a:spcAft>
          <a:spcPct val="0"/>
        </a:spcAft>
        <a:defRPr sz="2800" b="1">
          <a:solidFill>
            <a:srgbClr val="0033CC"/>
          </a:solidFill>
          <a:latin typeface="Calibri" panose="020F0502020204030204" pitchFamily="34" charset="0"/>
          <a:cs typeface="Arial" charset="0"/>
        </a:defRPr>
      </a:lvl2pPr>
      <a:lvl3pPr algn="l" rtl="0" eaLnBrk="0" fontAlgn="base" hangingPunct="0">
        <a:lnSpc>
          <a:spcPct val="90000"/>
        </a:lnSpc>
        <a:spcBef>
          <a:spcPct val="0"/>
        </a:spcBef>
        <a:spcAft>
          <a:spcPct val="0"/>
        </a:spcAft>
        <a:defRPr sz="2800" b="1">
          <a:solidFill>
            <a:srgbClr val="0033CC"/>
          </a:solidFill>
          <a:latin typeface="Calibri" panose="020F0502020204030204" pitchFamily="34" charset="0"/>
          <a:cs typeface="Arial" charset="0"/>
        </a:defRPr>
      </a:lvl3pPr>
      <a:lvl4pPr algn="l" rtl="0" eaLnBrk="0" fontAlgn="base" hangingPunct="0">
        <a:lnSpc>
          <a:spcPct val="90000"/>
        </a:lnSpc>
        <a:spcBef>
          <a:spcPct val="0"/>
        </a:spcBef>
        <a:spcAft>
          <a:spcPct val="0"/>
        </a:spcAft>
        <a:defRPr sz="2800" b="1">
          <a:solidFill>
            <a:srgbClr val="0033CC"/>
          </a:solidFill>
          <a:latin typeface="Calibri" panose="020F0502020204030204" pitchFamily="34" charset="0"/>
          <a:cs typeface="Arial" charset="0"/>
        </a:defRPr>
      </a:lvl4pPr>
      <a:lvl5pPr algn="l" rtl="0" eaLnBrk="0" fontAlgn="base" hangingPunct="0">
        <a:lnSpc>
          <a:spcPct val="90000"/>
        </a:lnSpc>
        <a:spcBef>
          <a:spcPct val="0"/>
        </a:spcBef>
        <a:spcAft>
          <a:spcPct val="0"/>
        </a:spcAft>
        <a:defRPr sz="2800" b="1">
          <a:solidFill>
            <a:srgbClr val="0033CC"/>
          </a:solidFill>
          <a:latin typeface="Calibri" panose="020F0502020204030204"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p:titleStyle>
    <p:bodyStyle>
      <a:lvl1pPr marL="228600" indent="-228600" algn="l" rtl="0" eaLnBrk="0" fontAlgn="base" hangingPunct="0">
        <a:spcBef>
          <a:spcPct val="100000"/>
        </a:spcBef>
        <a:spcAft>
          <a:spcPct val="0"/>
        </a:spcAft>
        <a:buClr>
          <a:srgbClr val="0033CC"/>
        </a:buClr>
        <a:buChar char="•"/>
        <a:defRPr sz="2400" b="1">
          <a:solidFill>
            <a:schemeClr val="tx1"/>
          </a:solidFill>
          <a:latin typeface="Calibri" panose="020F0502020204030204" pitchFamily="34" charset="0"/>
          <a:ea typeface="+mn-ea"/>
          <a:cs typeface="+mn-cs"/>
        </a:defRPr>
      </a:lvl1pPr>
      <a:lvl2pPr marL="576263" indent="-233363" algn="l" rtl="0" eaLnBrk="0" fontAlgn="base" hangingPunct="0">
        <a:spcBef>
          <a:spcPct val="20000"/>
        </a:spcBef>
        <a:spcAft>
          <a:spcPct val="0"/>
        </a:spcAft>
        <a:buClr>
          <a:srgbClr val="0033CC"/>
        </a:buClr>
        <a:buFont typeface="Arial" panose="020B0604020202020204" pitchFamily="34" charset="0"/>
        <a:buChar char="–"/>
        <a:defRPr sz="2000">
          <a:solidFill>
            <a:schemeClr val="tx1"/>
          </a:solidFill>
          <a:latin typeface="Calibri" panose="020F0502020204030204" pitchFamily="34" charset="0"/>
          <a:cs typeface="+mn-cs"/>
        </a:defRPr>
      </a:lvl2pPr>
      <a:lvl3pPr marL="914400" indent="-223838" algn="l" rtl="0" eaLnBrk="0" fontAlgn="base" hangingPunct="0">
        <a:spcBef>
          <a:spcPct val="20000"/>
        </a:spcBef>
        <a:spcAft>
          <a:spcPct val="0"/>
        </a:spcAft>
        <a:buClr>
          <a:srgbClr val="0033CC"/>
        </a:buClr>
        <a:buChar char="•"/>
        <a:defRPr sz="2000">
          <a:solidFill>
            <a:schemeClr val="tx1"/>
          </a:solidFill>
          <a:latin typeface="Calibri" panose="020F0502020204030204" pitchFamily="34" charset="0"/>
          <a:cs typeface="+mn-cs"/>
        </a:defRPr>
      </a:lvl3pPr>
      <a:lvl4pPr marL="1262063" indent="-233363" algn="l" rtl="0" eaLnBrk="0" fontAlgn="base" hangingPunct="0">
        <a:spcBef>
          <a:spcPct val="20000"/>
        </a:spcBef>
        <a:spcAft>
          <a:spcPct val="0"/>
        </a:spcAft>
        <a:buClr>
          <a:srgbClr val="0033CC"/>
        </a:buClr>
        <a:buChar char="–"/>
        <a:defRPr sz="2000">
          <a:solidFill>
            <a:schemeClr val="tx1"/>
          </a:solidFill>
          <a:latin typeface="Calibri" panose="020F0502020204030204" pitchFamily="34" charset="0"/>
          <a:cs typeface="+mn-cs"/>
        </a:defRPr>
      </a:lvl4pPr>
      <a:lvl5pPr marL="1600200" indent="-223838" algn="l" rtl="0" eaLnBrk="0" fontAlgn="base" hangingPunct="0">
        <a:spcBef>
          <a:spcPct val="20000"/>
        </a:spcBef>
        <a:spcAft>
          <a:spcPct val="0"/>
        </a:spcAft>
        <a:buClr>
          <a:srgbClr val="0033CC"/>
        </a:buClr>
        <a:buChar char="»"/>
        <a:defRPr sz="2000">
          <a:solidFill>
            <a:schemeClr val="tx1"/>
          </a:solidFill>
          <a:latin typeface="Calibri" panose="020F0502020204030204" pitchFamily="34" charset="0"/>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bwMode="auto">
          <a:xfrm>
            <a:off x="685800" y="3973513"/>
            <a:ext cx="7924800" cy="12080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altLang="en-US" sz="2400" dirty="0"/>
              <a:t>Contract No. 679:</a:t>
            </a:r>
            <a:br>
              <a:rPr lang="en-US" altLang="en-US" sz="2400" dirty="0"/>
            </a:br>
            <a:r>
              <a:rPr lang="en-US" altLang="en-US" sz="2400" i="1" dirty="0"/>
              <a:t>New Flyer 194 40-foot Advanced Hybrid Option Order</a:t>
            </a:r>
          </a:p>
        </p:txBody>
      </p:sp>
      <p:sp>
        <p:nvSpPr>
          <p:cNvPr id="6147" name="Text Placeholder 2"/>
          <p:cNvSpPr>
            <a:spLocks noGrp="1"/>
          </p:cNvSpPr>
          <p:nvPr>
            <p:ph type="body" sz="quarter" idx="10"/>
          </p:nvPr>
        </p:nvSpPr>
        <p:spPr bwMode="auto">
          <a:xfrm>
            <a:off x="1066800" y="5562600"/>
            <a:ext cx="70104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0"/>
              </a:spcBef>
            </a:pPr>
            <a:r>
              <a:rPr lang="en-US" altLang="en-US" sz="1800" dirty="0"/>
              <a:t>October 1, 2018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D7D40-A78F-4ADC-9D1D-30A1817926B3}"/>
              </a:ext>
            </a:extLst>
          </p:cNvPr>
          <p:cNvSpPr>
            <a:spLocks noGrp="1"/>
          </p:cNvSpPr>
          <p:nvPr>
            <p:ph type="title"/>
          </p:nvPr>
        </p:nvSpPr>
        <p:spPr>
          <a:xfrm>
            <a:off x="462684" y="892805"/>
            <a:ext cx="1289915" cy="381000"/>
          </a:xfrm>
        </p:spPr>
        <p:txBody>
          <a:bodyPr/>
          <a:lstStyle/>
          <a:p>
            <a:r>
              <a:rPr lang="en-US" sz="1800" dirty="0"/>
              <a:t>Overview </a:t>
            </a:r>
          </a:p>
        </p:txBody>
      </p:sp>
      <p:sp>
        <p:nvSpPr>
          <p:cNvPr id="4" name="Rectangle 9">
            <a:extLst>
              <a:ext uri="{FF2B5EF4-FFF2-40B4-BE49-F238E27FC236}">
                <a16:creationId xmlns:a16="http://schemas.microsoft.com/office/drawing/2014/main" id="{67B9F14D-D4D3-4049-8D53-43880504B5E2}"/>
              </a:ext>
            </a:extLst>
          </p:cNvPr>
          <p:cNvSpPr>
            <a:spLocks noGrp="1" noChangeArrowheads="1"/>
          </p:cNvSpPr>
          <p:nvPr>
            <p:ph type="body" sz="quarter" idx="16"/>
          </p:nvPr>
        </p:nvSpPr>
        <p:spPr bwMode="auto">
          <a:xfrm>
            <a:off x="462684" y="381000"/>
            <a:ext cx="495199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r>
              <a:rPr lang="en-US" altLang="en-US" dirty="0">
                <a:solidFill>
                  <a:srgbClr val="00269E"/>
                </a:solidFill>
                <a:latin typeface="Arial" panose="020B0604020202020204" pitchFamily="34" charset="0"/>
              </a:rPr>
              <a:t>Contract No. 679:  New Flyer 194 40-foot Advanced Hybrid Option Order</a:t>
            </a:r>
            <a:endParaRPr lang="en-US" altLang="en-US" sz="1100" b="1" dirty="0">
              <a:solidFill>
                <a:srgbClr val="00269E"/>
              </a:solidFill>
              <a:latin typeface="Arial" panose="020B0604020202020204" pitchFamily="34" charset="0"/>
            </a:endParaRPr>
          </a:p>
        </p:txBody>
      </p:sp>
      <p:sp>
        <p:nvSpPr>
          <p:cNvPr id="5" name="Content Placeholder 2">
            <a:extLst>
              <a:ext uri="{FF2B5EF4-FFF2-40B4-BE49-F238E27FC236}">
                <a16:creationId xmlns:a16="http://schemas.microsoft.com/office/drawing/2014/main" id="{EED86058-405A-41B6-B924-2E01CB55C86A}"/>
              </a:ext>
            </a:extLst>
          </p:cNvPr>
          <p:cNvSpPr txBox="1">
            <a:spLocks/>
          </p:cNvSpPr>
          <p:nvPr/>
        </p:nvSpPr>
        <p:spPr>
          <a:xfrm>
            <a:off x="304800" y="1524000"/>
            <a:ext cx="8610600" cy="4875701"/>
          </a:xfrm>
          <a:prstGeom prst="rect">
            <a:avLst/>
          </a:prstGeom>
          <a:noFill/>
        </p:spPr>
        <p:txBody>
          <a:bodyPr anchor="t">
            <a:noAutofit/>
            <a:scene3d>
              <a:camera prst="orthographicFront"/>
              <a:lightRig rig="threePt" dir="t"/>
            </a:scene3d>
            <a:sp3d extrusionH="57150">
              <a:extrusionClr>
                <a:schemeClr val="tx1"/>
              </a:extrusionClr>
            </a:sp3d>
          </a:bodyPr>
          <a:lstStyle>
            <a:lvl1pPr marL="228600" indent="-228600" algn="l" rtl="0" eaLnBrk="0" fontAlgn="base" hangingPunct="0">
              <a:spcBef>
                <a:spcPct val="100000"/>
              </a:spcBef>
              <a:spcAft>
                <a:spcPct val="0"/>
              </a:spcAft>
              <a:buClr>
                <a:srgbClr val="0033CC"/>
              </a:buClr>
              <a:buChar char="•"/>
              <a:defRPr sz="2400" b="1">
                <a:solidFill>
                  <a:schemeClr val="tx1"/>
                </a:solidFill>
                <a:latin typeface="Calibri" panose="020F0502020204030204" pitchFamily="34" charset="0"/>
                <a:ea typeface="+mn-ea"/>
                <a:cs typeface="+mn-cs"/>
              </a:defRPr>
            </a:lvl1pPr>
            <a:lvl2pPr marL="576263" indent="-233363" algn="l" rtl="0" eaLnBrk="0" fontAlgn="base" hangingPunct="0">
              <a:spcBef>
                <a:spcPct val="20000"/>
              </a:spcBef>
              <a:spcAft>
                <a:spcPct val="0"/>
              </a:spcAft>
              <a:buClr>
                <a:srgbClr val="0033CC"/>
              </a:buClr>
              <a:buFont typeface="Arial" panose="020B0604020202020204" pitchFamily="34" charset="0"/>
              <a:buChar char="–"/>
              <a:defRPr sz="2000">
                <a:solidFill>
                  <a:schemeClr val="tx1"/>
                </a:solidFill>
                <a:latin typeface="Calibri" panose="020F0502020204030204" pitchFamily="34" charset="0"/>
                <a:cs typeface="+mn-cs"/>
              </a:defRPr>
            </a:lvl2pPr>
            <a:lvl3pPr marL="914400" indent="-223838" algn="l" rtl="0" eaLnBrk="0" fontAlgn="base" hangingPunct="0">
              <a:spcBef>
                <a:spcPct val="20000"/>
              </a:spcBef>
              <a:spcAft>
                <a:spcPct val="0"/>
              </a:spcAft>
              <a:buClr>
                <a:srgbClr val="0033CC"/>
              </a:buClr>
              <a:buChar char="•"/>
              <a:defRPr sz="2000">
                <a:solidFill>
                  <a:schemeClr val="tx1"/>
                </a:solidFill>
                <a:latin typeface="Calibri" panose="020F0502020204030204" pitchFamily="34" charset="0"/>
                <a:cs typeface="+mn-cs"/>
              </a:defRPr>
            </a:lvl3pPr>
            <a:lvl4pPr marL="1262063" indent="-233363" algn="l" rtl="0" eaLnBrk="0" fontAlgn="base" hangingPunct="0">
              <a:spcBef>
                <a:spcPct val="20000"/>
              </a:spcBef>
              <a:spcAft>
                <a:spcPct val="0"/>
              </a:spcAft>
              <a:buClr>
                <a:srgbClr val="0033CC"/>
              </a:buClr>
              <a:buChar char="–"/>
              <a:defRPr sz="2000">
                <a:solidFill>
                  <a:schemeClr val="tx1"/>
                </a:solidFill>
                <a:latin typeface="Calibri" panose="020F0502020204030204" pitchFamily="34" charset="0"/>
                <a:cs typeface="+mn-cs"/>
              </a:defRPr>
            </a:lvl4pPr>
            <a:lvl5pPr marL="1600200" indent="-223838" algn="l" rtl="0" eaLnBrk="0" fontAlgn="base" hangingPunct="0">
              <a:spcBef>
                <a:spcPct val="20000"/>
              </a:spcBef>
              <a:spcAft>
                <a:spcPct val="0"/>
              </a:spcAft>
              <a:buClr>
                <a:srgbClr val="0033CC"/>
              </a:buClr>
              <a:buChar char="»"/>
              <a:defRPr sz="2000">
                <a:solidFill>
                  <a:schemeClr val="tx1"/>
                </a:solidFill>
                <a:latin typeface="Calibri" panose="020F0502020204030204" pitchFamily="34" charset="0"/>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a:lstStyle>
          <a:p>
            <a:pPr marL="0" indent="0" eaLnBrk="1" hangingPunct="1">
              <a:spcBef>
                <a:spcPts val="0"/>
              </a:spcBef>
              <a:spcAft>
                <a:spcPts val="600"/>
              </a:spcAft>
              <a:buClrTx/>
              <a:buNone/>
              <a:defRPr/>
            </a:pPr>
            <a:r>
              <a:rPr lang="en-US" sz="1800" i="1" kern="0" dirty="0">
                <a:latin typeface="Arial" pitchFamily="34" charset="0"/>
              </a:rPr>
              <a:t>MBTA continues to invest in new vehicle procurements to replace aging fleets with more efficient and reliable vehicles. </a:t>
            </a:r>
          </a:p>
          <a:p>
            <a:pPr marL="0" indent="0" eaLnBrk="1" hangingPunct="1">
              <a:spcBef>
                <a:spcPts val="0"/>
              </a:spcBef>
              <a:spcAft>
                <a:spcPts val="600"/>
              </a:spcAft>
              <a:buClrTx/>
              <a:buNone/>
              <a:defRPr/>
            </a:pPr>
            <a:endParaRPr lang="en-US" sz="1000" b="0" kern="0" dirty="0">
              <a:latin typeface="Arial" pitchFamily="34" charset="0"/>
            </a:endParaRPr>
          </a:p>
          <a:p>
            <a:pPr marL="0" indent="0" eaLnBrk="1" hangingPunct="1">
              <a:spcBef>
                <a:spcPts val="0"/>
              </a:spcBef>
              <a:spcAft>
                <a:spcPts val="600"/>
              </a:spcAft>
              <a:buClrTx/>
              <a:buNone/>
              <a:defRPr/>
            </a:pPr>
            <a:r>
              <a:rPr lang="en-US" sz="1800" b="0" kern="0" dirty="0">
                <a:latin typeface="Arial" pitchFamily="34" charset="0"/>
              </a:rPr>
              <a:t>Today’s presentation defines the overall program and approach for procuring an Option fleet of 194 new 40-foot low floor advanced diesel-electric hybrid buses from New Flyer:</a:t>
            </a:r>
          </a:p>
          <a:p>
            <a:pPr marL="628650" lvl="1" indent="-171450" eaLnBrk="1" hangingPunct="1">
              <a:spcBef>
                <a:spcPct val="0"/>
              </a:spcBef>
              <a:spcAft>
                <a:spcPts val="600"/>
              </a:spcAft>
              <a:buClrTx/>
              <a:buFont typeface="Arial" panose="020B0604020202020204" pitchFamily="34" charset="0"/>
              <a:buChar char="•"/>
              <a:defRPr/>
            </a:pPr>
            <a:r>
              <a:rPr lang="en-US" sz="1600" dirty="0">
                <a:latin typeface="Arial" panose="020B0604020202020204" pitchFamily="34" charset="0"/>
                <a:cs typeface="Arial" panose="020B0604020202020204" pitchFamily="34" charset="0"/>
              </a:rPr>
              <a:t>Work will be performed in accordance with existing Contract No. 679 and Technical Specification VE14-041</a:t>
            </a:r>
          </a:p>
          <a:p>
            <a:pPr marL="628650" lvl="1" indent="-171450" eaLnBrk="1" hangingPunct="1">
              <a:spcBef>
                <a:spcPct val="0"/>
              </a:spcBef>
              <a:spcAft>
                <a:spcPts val="600"/>
              </a:spcAft>
              <a:buClrTx/>
              <a:buFont typeface="Arial" panose="020B0604020202020204" pitchFamily="34" charset="0"/>
              <a:buChar char="•"/>
              <a:defRPr/>
            </a:pPr>
            <a:r>
              <a:rPr lang="en-US" sz="1600" dirty="0">
                <a:latin typeface="Arial" panose="020B0604020202020204" pitchFamily="34" charset="0"/>
                <a:cs typeface="Arial" panose="020B0604020202020204" pitchFamily="34" charset="0"/>
              </a:rPr>
              <a:t>Delivery of the 194 advanced hybrid buses is anticipated to begin in June 2019 and be completed by the end of September 2020</a:t>
            </a:r>
          </a:p>
          <a:p>
            <a:pPr marL="457200" lvl="1" indent="0" eaLnBrk="1" hangingPunct="1">
              <a:spcBef>
                <a:spcPct val="0"/>
              </a:spcBef>
              <a:spcAft>
                <a:spcPts val="600"/>
              </a:spcAft>
              <a:buClrTx/>
              <a:buNone/>
              <a:defRPr/>
            </a:pPr>
            <a:endParaRPr lang="en-US" sz="1600" dirty="0">
              <a:latin typeface="Arial" panose="020B0604020202020204" pitchFamily="34" charset="0"/>
              <a:cs typeface="Arial" panose="020B0604020202020204" pitchFamily="34" charset="0"/>
            </a:endParaRPr>
          </a:p>
          <a:p>
            <a:pPr marL="280987" indent="-171450" eaLnBrk="1" hangingPunct="1">
              <a:spcBef>
                <a:spcPct val="0"/>
              </a:spcBef>
              <a:spcAft>
                <a:spcPts val="600"/>
              </a:spcAft>
              <a:buClrTx/>
              <a:buFont typeface="Arial" panose="020B0604020202020204" pitchFamily="34" charset="0"/>
              <a:buChar char="•"/>
              <a:defRPr/>
            </a:pPr>
            <a:r>
              <a:rPr lang="en-US" sz="1800" b="0" dirty="0">
                <a:latin typeface="Arial" panose="020B0604020202020204" pitchFamily="34" charset="0"/>
                <a:cs typeface="Arial" panose="020B0604020202020204" pitchFamily="34" charset="0"/>
              </a:rPr>
              <a:t>Bus Fleet Age:</a:t>
            </a:r>
          </a:p>
          <a:p>
            <a:pPr marL="628650" lvl="1" indent="-171450" eaLnBrk="1" hangingPunct="1">
              <a:spcBef>
                <a:spcPct val="0"/>
              </a:spcBef>
              <a:spcAft>
                <a:spcPts val="600"/>
              </a:spcAft>
              <a:buClrTx/>
              <a:buFont typeface="Arial" panose="020B0604020202020204" pitchFamily="34" charset="0"/>
              <a:buChar char="•"/>
              <a:defRPr/>
            </a:pPr>
            <a:r>
              <a:rPr lang="en-US" sz="1600" dirty="0">
                <a:latin typeface="Arial" panose="020B0604020202020204" pitchFamily="34" charset="0"/>
                <a:cs typeface="Arial" panose="020B0604020202020204" pitchFamily="34" charset="0"/>
              </a:rPr>
              <a:t>Target: 7.5 years</a:t>
            </a:r>
            <a:r>
              <a:rPr lang="en-US" sz="1600" i="1" dirty="0">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a:p>
            <a:pPr marL="628650" lvl="1" indent="-171450" eaLnBrk="1" hangingPunct="1">
              <a:spcBef>
                <a:spcPct val="0"/>
              </a:spcBef>
              <a:spcAft>
                <a:spcPts val="600"/>
              </a:spcAft>
              <a:buClrTx/>
              <a:buFont typeface="Arial" panose="020B0604020202020204" pitchFamily="34" charset="0"/>
              <a:buChar char="•"/>
              <a:defRPr/>
            </a:pPr>
            <a:r>
              <a:rPr lang="en-US" sz="1600" dirty="0">
                <a:latin typeface="Arial" panose="020B0604020202020204" pitchFamily="34" charset="0"/>
                <a:cs typeface="Arial" panose="020B0604020202020204" pitchFamily="34" charset="0"/>
              </a:rPr>
              <a:t>Current: 7.3 years</a:t>
            </a:r>
            <a:r>
              <a:rPr lang="en-US" sz="1600" i="1" dirty="0">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a:p>
            <a:pPr marL="628650" lvl="1" indent="-171450" eaLnBrk="1" hangingPunct="1">
              <a:spcBef>
                <a:spcPct val="0"/>
              </a:spcBef>
              <a:spcAft>
                <a:spcPts val="600"/>
              </a:spcAft>
              <a:buClrTx/>
              <a:buFont typeface="Arial" panose="020B0604020202020204" pitchFamily="34" charset="0"/>
              <a:buChar char="•"/>
              <a:defRPr/>
            </a:pPr>
            <a:r>
              <a:rPr lang="en-US" sz="1600" dirty="0">
                <a:latin typeface="Arial" panose="020B0604020202020204" pitchFamily="34" charset="0"/>
                <a:cs typeface="Arial" panose="020B0604020202020204" pitchFamily="34" charset="0"/>
              </a:rPr>
              <a:t>After Delivery (2020): 6.8 years</a:t>
            </a:r>
            <a:r>
              <a:rPr lang="en-US" sz="1600" i="1" dirty="0">
                <a:latin typeface="Arial" panose="020B0604020202020204" pitchFamily="34" charset="0"/>
                <a:cs typeface="Arial" panose="020B0604020202020204" pitchFamily="34" charset="0"/>
              </a:rPr>
              <a:t> </a:t>
            </a:r>
          </a:p>
          <a:p>
            <a:pPr marL="457200" lvl="1" indent="0" eaLnBrk="1" hangingPunct="1">
              <a:spcBef>
                <a:spcPct val="0"/>
              </a:spcBef>
              <a:spcAft>
                <a:spcPts val="600"/>
              </a:spcAft>
              <a:buClrTx/>
              <a:buNone/>
              <a:defRPr/>
            </a:pPr>
            <a:endParaRPr lang="en-US" sz="1600" dirty="0">
              <a:latin typeface="Arial" panose="020B0604020202020204" pitchFamily="34" charset="0"/>
              <a:cs typeface="Arial" panose="020B0604020202020204" pitchFamily="34" charset="0"/>
            </a:endParaRPr>
          </a:p>
          <a:p>
            <a:pPr marL="280987" indent="-171450" eaLnBrk="1" hangingPunct="1">
              <a:spcBef>
                <a:spcPct val="0"/>
              </a:spcBef>
              <a:spcAft>
                <a:spcPts val="600"/>
              </a:spcAft>
              <a:buClrTx/>
              <a:buFont typeface="Arial" panose="020B0604020202020204" pitchFamily="34" charset="0"/>
              <a:buChar char="•"/>
              <a:defRPr/>
            </a:pPr>
            <a:endParaRPr lang="en-US" sz="1800" kern="0" dirty="0">
              <a:latin typeface="Arial" pitchFamily="34" charset="0"/>
            </a:endParaRPr>
          </a:p>
          <a:p>
            <a:pPr marL="0" lvl="1" indent="0" eaLnBrk="1" hangingPunct="1">
              <a:spcBef>
                <a:spcPct val="100000"/>
              </a:spcBef>
              <a:buClrTx/>
              <a:buFont typeface="Arial" panose="020B0604020202020204" pitchFamily="34" charset="0"/>
              <a:buNone/>
              <a:defRPr/>
            </a:pPr>
            <a:endParaRPr lang="en-US" sz="1800" kern="0" dirty="0">
              <a:latin typeface="Arial" pitchFamily="34" charset="0"/>
              <a:ea typeface="+mn-ea"/>
            </a:endParaRPr>
          </a:p>
          <a:p>
            <a:pPr marL="628650" lvl="1" indent="-171450" eaLnBrk="1" hangingPunct="1">
              <a:spcBef>
                <a:spcPts val="600"/>
              </a:spcBef>
              <a:spcAft>
                <a:spcPts val="600"/>
              </a:spcAft>
              <a:buClrTx/>
              <a:buFont typeface="Arial" panose="020B0604020202020204" pitchFamily="34" charset="0"/>
              <a:buChar char="›"/>
              <a:defRPr/>
            </a:pPr>
            <a:endParaRPr lang="en-US" sz="1600" kern="1200" dirty="0">
              <a:latin typeface="Arial" pitchFamily="34" charset="0"/>
              <a:ea typeface="+mn-ea"/>
            </a:endParaRPr>
          </a:p>
        </p:txBody>
      </p:sp>
    </p:spTree>
    <p:extLst>
      <p:ext uri="{BB962C8B-B14F-4D97-AF65-F5344CB8AC3E}">
        <p14:creationId xmlns:p14="http://schemas.microsoft.com/office/powerpoint/2010/main" val="3438350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7"/>
          <p:cNvSpPr txBox="1">
            <a:spLocks/>
          </p:cNvSpPr>
          <p:nvPr/>
        </p:nvSpPr>
        <p:spPr>
          <a:xfrm>
            <a:off x="457200" y="907886"/>
            <a:ext cx="7315200" cy="350838"/>
          </a:xfrm>
          <a:prstGeom prst="rect">
            <a:avLst/>
          </a:prstGeom>
        </p:spPr>
        <p:txBody>
          <a:bodyPr>
            <a:normAutofit lnSpcReduction="10000"/>
          </a:bodyPr>
          <a:lstStyle/>
          <a:p>
            <a:pPr marL="342900" indent="-342900" eaLnBrk="1" fontAlgn="auto" hangingPunct="1">
              <a:spcBef>
                <a:spcPct val="20000"/>
              </a:spcBef>
              <a:spcAft>
                <a:spcPts val="0"/>
              </a:spcAft>
              <a:defRPr/>
            </a:pPr>
            <a:r>
              <a:rPr lang="en-US" b="1" dirty="0">
                <a:solidFill>
                  <a:srgbClr val="00269E"/>
                </a:solidFill>
                <a:latin typeface="Arial" panose="020B0604020202020204" pitchFamily="34" charset="0"/>
              </a:rPr>
              <a:t>Background</a:t>
            </a:r>
          </a:p>
          <a:p>
            <a:pPr marL="342900" indent="-342900" eaLnBrk="1" fontAlgn="auto" hangingPunct="1">
              <a:spcBef>
                <a:spcPct val="20000"/>
              </a:spcBef>
              <a:spcAft>
                <a:spcPts val="0"/>
              </a:spcAft>
              <a:defRPr/>
            </a:pPr>
            <a:endParaRPr lang="en-US" sz="3200" b="1" dirty="0">
              <a:latin typeface="Calibri" pitchFamily="34" charset="0"/>
              <a:cs typeface="+mn-cs"/>
            </a:endParaRPr>
          </a:p>
          <a:p>
            <a:pPr marL="342900" indent="-342900" eaLnBrk="1" fontAlgn="auto" hangingPunct="1">
              <a:spcBef>
                <a:spcPct val="20000"/>
              </a:spcBef>
              <a:spcAft>
                <a:spcPts val="0"/>
              </a:spcAft>
              <a:defRPr/>
            </a:pPr>
            <a:endParaRPr lang="en-US" sz="3200" b="1" dirty="0">
              <a:latin typeface="+mn-lt"/>
              <a:cs typeface="+mn-cs"/>
            </a:endParaRPr>
          </a:p>
        </p:txBody>
      </p:sp>
      <p:sp>
        <p:nvSpPr>
          <p:cNvPr id="12" name="Content Placeholder 2"/>
          <p:cNvSpPr>
            <a:spLocks noGrp="1"/>
          </p:cNvSpPr>
          <p:nvPr>
            <p:ph idx="1"/>
          </p:nvPr>
        </p:nvSpPr>
        <p:spPr>
          <a:xfrm>
            <a:off x="457200" y="1524001"/>
            <a:ext cx="7924800" cy="4495800"/>
          </a:xfrm>
        </p:spPr>
        <p:txBody>
          <a:bodyPr>
            <a:noAutofit/>
            <a:scene3d>
              <a:camera prst="orthographicFront"/>
              <a:lightRig rig="threePt" dir="t"/>
            </a:scene3d>
            <a:sp3d extrusionH="57150">
              <a:extrusionClr>
                <a:schemeClr val="tx1"/>
              </a:extrusionClr>
            </a:sp3d>
          </a:bodyPr>
          <a:lstStyle/>
          <a:p>
            <a:pPr algn="just" eaLnBrk="1" hangingPunct="1">
              <a:spcBef>
                <a:spcPts val="0"/>
              </a:spcBef>
              <a:spcAft>
                <a:spcPts val="0"/>
              </a:spcAft>
              <a:buClrTx/>
              <a:buFont typeface="Arial" panose="020B0604020202020204" pitchFamily="34" charset="0"/>
              <a:buChar char="•"/>
              <a:defRPr/>
            </a:pPr>
            <a:r>
              <a:rPr lang="en-US" sz="1600" b="0" dirty="0">
                <a:latin typeface="Arial" pitchFamily="34" charset="0"/>
              </a:rPr>
              <a:t>New Bus Procurement Contract No. 679 with New Flyer Industries was executed on September 28, 2015 for 325 40-foot buses of mixed propulsion technology to replace the aging CNG NABI fleet: </a:t>
            </a:r>
          </a:p>
          <a:p>
            <a:pPr lvl="1" algn="just" eaLnBrk="1" hangingPunct="1">
              <a:spcBef>
                <a:spcPts val="600"/>
              </a:spcBef>
              <a:spcAft>
                <a:spcPts val="0"/>
              </a:spcAft>
              <a:buClrTx/>
              <a:buFont typeface="Arial" panose="020B0604020202020204" pitchFamily="34" charset="0"/>
              <a:buChar char="•"/>
              <a:defRPr/>
            </a:pPr>
            <a:r>
              <a:rPr lang="en-US" sz="1600" b="0" dirty="0">
                <a:latin typeface="Arial" pitchFamily="34" charset="0"/>
              </a:rPr>
              <a:t>150 diesel-electric hybrid buses</a:t>
            </a:r>
          </a:p>
          <a:p>
            <a:pPr lvl="1" algn="just" eaLnBrk="1" hangingPunct="1">
              <a:spcBef>
                <a:spcPts val="600"/>
              </a:spcBef>
              <a:spcAft>
                <a:spcPts val="0"/>
              </a:spcAft>
              <a:buClrTx/>
              <a:buFont typeface="Arial" panose="020B0604020202020204" pitchFamily="34" charset="0"/>
              <a:buChar char="•"/>
              <a:defRPr/>
            </a:pPr>
            <a:r>
              <a:rPr lang="en-US" sz="1600" dirty="0">
                <a:latin typeface="Arial" pitchFamily="34" charset="0"/>
              </a:rPr>
              <a:t>1</a:t>
            </a:r>
            <a:r>
              <a:rPr lang="en-US" sz="1600" b="0" dirty="0">
                <a:latin typeface="Arial" pitchFamily="34" charset="0"/>
              </a:rPr>
              <a:t>75 </a:t>
            </a:r>
            <a:r>
              <a:rPr lang="en-US" sz="1600" b="0" dirty="0" err="1">
                <a:latin typeface="Arial" pitchFamily="34" charset="0"/>
              </a:rPr>
              <a:t>CNG</a:t>
            </a:r>
            <a:r>
              <a:rPr lang="en-US" sz="1600" b="0" dirty="0">
                <a:latin typeface="Arial" pitchFamily="34" charset="0"/>
              </a:rPr>
              <a:t> </a:t>
            </a:r>
            <a:r>
              <a:rPr lang="en-US" sz="1600" dirty="0">
                <a:latin typeface="Arial" pitchFamily="34" charset="0"/>
              </a:rPr>
              <a:t>buses</a:t>
            </a:r>
          </a:p>
          <a:p>
            <a:pPr lvl="1" algn="just" eaLnBrk="1" hangingPunct="1">
              <a:spcBef>
                <a:spcPts val="600"/>
              </a:spcBef>
              <a:spcAft>
                <a:spcPts val="0"/>
              </a:spcAft>
              <a:buClrTx/>
              <a:buFont typeface="Arial" panose="020B0604020202020204" pitchFamily="34" charset="0"/>
              <a:buChar char="•"/>
              <a:defRPr/>
            </a:pPr>
            <a:endParaRPr lang="en-US" sz="1600" dirty="0">
              <a:latin typeface="Arial" pitchFamily="34" charset="0"/>
            </a:endParaRPr>
          </a:p>
          <a:p>
            <a:pPr algn="just" eaLnBrk="1" hangingPunct="1">
              <a:spcBef>
                <a:spcPts val="0"/>
              </a:spcBef>
              <a:spcAft>
                <a:spcPts val="0"/>
              </a:spcAft>
              <a:buClrTx/>
              <a:buFont typeface="Arial" panose="020B0604020202020204" pitchFamily="34" charset="0"/>
              <a:buChar char="•"/>
              <a:defRPr/>
            </a:pPr>
            <a:r>
              <a:rPr lang="en-US" sz="1600" b="0" dirty="0">
                <a:latin typeface="Arial" pitchFamily="34" charset="0"/>
              </a:rPr>
              <a:t>All buses were delivered on time and were in operation by September 2017</a:t>
            </a:r>
          </a:p>
          <a:p>
            <a:pPr algn="just" eaLnBrk="1" hangingPunct="1">
              <a:spcBef>
                <a:spcPts val="0"/>
              </a:spcBef>
              <a:spcAft>
                <a:spcPts val="0"/>
              </a:spcAft>
              <a:buClrTx/>
              <a:buFont typeface="Arial" panose="020B0604020202020204" pitchFamily="34" charset="0"/>
              <a:buChar char="•"/>
              <a:defRPr/>
            </a:pPr>
            <a:endParaRPr lang="en-US" sz="1600" b="0" dirty="0">
              <a:latin typeface="Arial" pitchFamily="34" charset="0"/>
            </a:endParaRPr>
          </a:p>
          <a:p>
            <a:pPr algn="just" eaLnBrk="1" hangingPunct="1">
              <a:spcBef>
                <a:spcPts val="0"/>
              </a:spcBef>
              <a:spcAft>
                <a:spcPts val="0"/>
              </a:spcAft>
              <a:buClrTx/>
              <a:buFont typeface="Arial" panose="020B0604020202020204" pitchFamily="34" charset="0"/>
              <a:buChar char="•"/>
              <a:defRPr/>
            </a:pPr>
            <a:r>
              <a:rPr lang="en-US" sz="1600" b="0" dirty="0">
                <a:latin typeface="Arial" pitchFamily="34" charset="0"/>
              </a:rPr>
              <a:t>Contract No. 679 includes options for additional vehicles: </a:t>
            </a:r>
          </a:p>
          <a:p>
            <a:pPr lvl="1" algn="just" eaLnBrk="1" hangingPunct="1">
              <a:spcBef>
                <a:spcPts val="600"/>
              </a:spcBef>
              <a:spcAft>
                <a:spcPts val="0"/>
              </a:spcAft>
              <a:buClrTx/>
              <a:buFont typeface="Arial" panose="020B0604020202020204" pitchFamily="34" charset="0"/>
              <a:buChar char="•"/>
              <a:defRPr/>
            </a:pPr>
            <a:r>
              <a:rPr lang="en-US" sz="1600" b="0" dirty="0">
                <a:latin typeface="Arial" pitchFamily="34" charset="0"/>
              </a:rPr>
              <a:t>200 advanced </a:t>
            </a:r>
            <a:r>
              <a:rPr lang="en-US" sz="1600" dirty="0">
                <a:latin typeface="Arial" pitchFamily="34" charset="0"/>
              </a:rPr>
              <a:t>d</a:t>
            </a:r>
            <a:r>
              <a:rPr lang="en-US" sz="1600" b="0" dirty="0">
                <a:latin typeface="Arial" pitchFamily="34" charset="0"/>
              </a:rPr>
              <a:t>iesel-electric hybrid buses </a:t>
            </a:r>
          </a:p>
          <a:p>
            <a:pPr lvl="2" algn="just" eaLnBrk="1" hangingPunct="1">
              <a:spcBef>
                <a:spcPts val="600"/>
              </a:spcBef>
              <a:spcAft>
                <a:spcPts val="0"/>
              </a:spcAft>
              <a:buClrTx/>
              <a:buFont typeface="Arial" panose="020B0604020202020204" pitchFamily="34" charset="0"/>
              <a:buChar char="•"/>
              <a:defRPr/>
            </a:pPr>
            <a:r>
              <a:rPr lang="en-US" sz="1600" dirty="0">
                <a:latin typeface="Arial" pitchFamily="34" charset="0"/>
              </a:rPr>
              <a:t>6 option buses have been exercised – (Winthrop buses)</a:t>
            </a:r>
          </a:p>
          <a:p>
            <a:pPr lvl="1" algn="just" eaLnBrk="1" hangingPunct="1">
              <a:spcBef>
                <a:spcPts val="600"/>
              </a:spcBef>
              <a:spcAft>
                <a:spcPts val="0"/>
              </a:spcAft>
              <a:buClrTx/>
              <a:buFont typeface="Arial" panose="020B0604020202020204" pitchFamily="34" charset="0"/>
              <a:buChar char="•"/>
              <a:defRPr/>
            </a:pPr>
            <a:r>
              <a:rPr lang="en-US" sz="1600" b="0" dirty="0">
                <a:latin typeface="Arial" pitchFamily="34" charset="0"/>
              </a:rPr>
              <a:t>200 diesel-only buses</a:t>
            </a:r>
          </a:p>
          <a:p>
            <a:pPr lvl="1" algn="just" eaLnBrk="1" hangingPunct="1">
              <a:spcBef>
                <a:spcPts val="600"/>
              </a:spcBef>
              <a:spcAft>
                <a:spcPts val="0"/>
              </a:spcAft>
              <a:buClrTx/>
              <a:buFont typeface="Arial" panose="020B0604020202020204" pitchFamily="34" charset="0"/>
              <a:buChar char="•"/>
              <a:defRPr/>
            </a:pPr>
            <a:endParaRPr lang="en-US" sz="1600" b="0" dirty="0">
              <a:latin typeface="Arial" pitchFamily="34" charset="0"/>
            </a:endParaRPr>
          </a:p>
          <a:p>
            <a:pPr algn="just" eaLnBrk="1" hangingPunct="1">
              <a:spcBef>
                <a:spcPts val="0"/>
              </a:spcBef>
              <a:spcAft>
                <a:spcPts val="0"/>
              </a:spcAft>
              <a:buClrTx/>
              <a:buFont typeface="Arial" panose="020B0604020202020204" pitchFamily="34" charset="0"/>
              <a:buChar char="•"/>
              <a:defRPr/>
            </a:pPr>
            <a:r>
              <a:rPr lang="en-US" sz="1600" b="0" dirty="0">
                <a:latin typeface="Arial" pitchFamily="34" charset="0"/>
              </a:rPr>
              <a:t>In line with the Authority’s fleet plan Vehicle Engineering requesting to exercise the remaining contract options for 194 Advanced Hybrid buses replacing the oldest diesel buses.</a:t>
            </a:r>
          </a:p>
          <a:p>
            <a:pPr algn="just" eaLnBrk="1" hangingPunct="1">
              <a:spcBef>
                <a:spcPts val="0"/>
              </a:spcBef>
              <a:spcAft>
                <a:spcPts val="0"/>
              </a:spcAft>
              <a:buClrTx/>
              <a:buFont typeface="Arial" panose="020B0604020202020204" pitchFamily="34" charset="0"/>
              <a:buChar char="•"/>
              <a:defRPr/>
            </a:pPr>
            <a:endParaRPr lang="en-US" sz="1600" b="0" dirty="0">
              <a:latin typeface="Arial" pitchFamily="34" charset="0"/>
            </a:endParaRPr>
          </a:p>
          <a:p>
            <a:pPr marL="628650" lvl="1" indent="-171450" algn="just" eaLnBrk="1" hangingPunct="1">
              <a:spcBef>
                <a:spcPts val="600"/>
              </a:spcBef>
              <a:spcAft>
                <a:spcPts val="600"/>
              </a:spcAft>
              <a:buClrTx/>
              <a:buFont typeface="Arial" panose="020B0604020202020204" pitchFamily="34" charset="0"/>
              <a:buChar char="›"/>
              <a:defRPr/>
            </a:pPr>
            <a:endParaRPr lang="en-US" sz="1600" kern="1200" dirty="0">
              <a:latin typeface="Arial" pitchFamily="34" charset="0"/>
              <a:ea typeface="+mn-ea"/>
            </a:endParaRPr>
          </a:p>
        </p:txBody>
      </p:sp>
      <p:sp>
        <p:nvSpPr>
          <p:cNvPr id="6" name="Rectangle 9">
            <a:extLst>
              <a:ext uri="{FF2B5EF4-FFF2-40B4-BE49-F238E27FC236}">
                <a16:creationId xmlns:a16="http://schemas.microsoft.com/office/drawing/2014/main" id="{20F3A070-D955-4510-A72C-2FE1569620AE}"/>
              </a:ext>
            </a:extLst>
          </p:cNvPr>
          <p:cNvSpPr txBox="1">
            <a:spLocks noChangeArrowheads="1"/>
          </p:cNvSpPr>
          <p:nvPr/>
        </p:nvSpPr>
        <p:spPr bwMode="auto">
          <a:xfrm>
            <a:off x="462684" y="381000"/>
            <a:ext cx="4990469"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28600" indent="-228600" algn="l" rtl="0" eaLnBrk="0" fontAlgn="base" hangingPunct="0">
              <a:spcBef>
                <a:spcPct val="100000"/>
              </a:spcBef>
              <a:spcAft>
                <a:spcPct val="0"/>
              </a:spcAft>
              <a:buClr>
                <a:srgbClr val="0033CC"/>
              </a:buClr>
              <a:buChar char="•"/>
              <a:defRPr sz="2400" b="1">
                <a:solidFill>
                  <a:schemeClr val="tx1"/>
                </a:solidFill>
                <a:latin typeface="Verdana" panose="020B0604030504040204" pitchFamily="34" charset="0"/>
                <a:ea typeface="+mn-ea"/>
                <a:cs typeface="Arial" panose="020B0604020202020204" pitchFamily="34" charset="0"/>
              </a:defRPr>
            </a:lvl1pPr>
            <a:lvl2pPr marL="742950" indent="-285750" algn="l" rtl="0" eaLnBrk="0" fontAlgn="base" hangingPunct="0">
              <a:spcBef>
                <a:spcPct val="20000"/>
              </a:spcBef>
              <a:spcAft>
                <a:spcPct val="0"/>
              </a:spcAft>
              <a:buClr>
                <a:srgbClr val="0033CC"/>
              </a:buClr>
              <a:buFont typeface="Arial" panose="020B0604020202020204" pitchFamily="34" charset="0"/>
              <a:buChar char="–"/>
              <a:defRPr sz="2000">
                <a:solidFill>
                  <a:schemeClr val="tx1"/>
                </a:solidFill>
                <a:latin typeface="Verdana" panose="020B0604030504040204" pitchFamily="34" charset="0"/>
                <a:cs typeface="Arial" panose="020B0604020202020204" pitchFamily="34" charset="0"/>
              </a:defRPr>
            </a:lvl2pPr>
            <a:lvl3pPr marL="1143000" indent="-228600" algn="l" rtl="0" eaLnBrk="0" fontAlgn="base" hangingPunct="0">
              <a:spcBef>
                <a:spcPct val="20000"/>
              </a:spcBef>
              <a:spcAft>
                <a:spcPct val="0"/>
              </a:spcAft>
              <a:buClr>
                <a:srgbClr val="0033CC"/>
              </a:buClr>
              <a:buChar char="•"/>
              <a:defRPr sz="2000">
                <a:solidFill>
                  <a:schemeClr val="tx1"/>
                </a:solidFill>
                <a:latin typeface="Verdana" panose="020B0604030504040204" pitchFamily="34" charset="0"/>
                <a:cs typeface="Arial" panose="020B0604020202020204" pitchFamily="34" charset="0"/>
              </a:defRPr>
            </a:lvl3pPr>
            <a:lvl4pPr marL="1600200" indent="-228600" algn="l" rtl="0" eaLnBrk="0" fontAlgn="base" hangingPunct="0">
              <a:spcBef>
                <a:spcPct val="20000"/>
              </a:spcBef>
              <a:spcAft>
                <a:spcPct val="0"/>
              </a:spcAft>
              <a:buClr>
                <a:srgbClr val="0033CC"/>
              </a:buClr>
              <a:buChar char="–"/>
              <a:defRPr sz="2000">
                <a:solidFill>
                  <a:schemeClr val="tx1"/>
                </a:solidFill>
                <a:latin typeface="Verdana" panose="020B0604030504040204" pitchFamily="34" charset="0"/>
                <a:cs typeface="Arial" panose="020B0604020202020204" pitchFamily="34" charset="0"/>
              </a:defRPr>
            </a:lvl4pPr>
            <a:lvl5pPr marL="2057400" indent="-228600" algn="l" rtl="0" eaLnBrk="0" fontAlgn="base" hangingPunct="0">
              <a:spcBef>
                <a:spcPct val="20000"/>
              </a:spcBef>
              <a:spcAft>
                <a:spcPct val="0"/>
              </a:spcAft>
              <a:buClr>
                <a:srgbClr val="0033CC"/>
              </a:buClr>
              <a:buChar char="»"/>
              <a:defRPr sz="2000">
                <a:solidFill>
                  <a:schemeClr val="tx1"/>
                </a:solidFill>
                <a:latin typeface="Verdana" panose="020B0604030504040204" pitchFamily="34" charset="0"/>
                <a:cs typeface="Arial" panose="020B0604020202020204" pitchFamily="34" charset="0"/>
              </a:defRPr>
            </a:lvl5pPr>
            <a:lvl6pPr marL="2514600" indent="-228600" algn="l" rtl="0" eaLnBrk="0" fontAlgn="base" hangingPunct="0">
              <a:spcBef>
                <a:spcPct val="0"/>
              </a:spcBef>
              <a:spcAft>
                <a:spcPct val="0"/>
              </a:spcAft>
              <a:buClr>
                <a:srgbClr val="0033CC"/>
              </a:buClr>
              <a:buChar char="»"/>
              <a:defRPr sz="2000">
                <a:solidFill>
                  <a:schemeClr val="tx1"/>
                </a:solidFill>
                <a:latin typeface="Verdana" panose="020B0604030504040204" pitchFamily="34" charset="0"/>
                <a:cs typeface="Arial" panose="020B0604020202020204" pitchFamily="34" charset="0"/>
              </a:defRPr>
            </a:lvl6pPr>
            <a:lvl7pPr marL="2971800" indent="-228600" algn="l" rtl="0" eaLnBrk="0" fontAlgn="base" hangingPunct="0">
              <a:spcBef>
                <a:spcPct val="0"/>
              </a:spcBef>
              <a:spcAft>
                <a:spcPct val="0"/>
              </a:spcAft>
              <a:buClr>
                <a:srgbClr val="0033CC"/>
              </a:buClr>
              <a:buChar char="»"/>
              <a:defRPr sz="2000">
                <a:solidFill>
                  <a:schemeClr val="tx1"/>
                </a:solidFill>
                <a:latin typeface="Verdana" panose="020B0604030504040204" pitchFamily="34" charset="0"/>
                <a:cs typeface="Arial" panose="020B0604020202020204" pitchFamily="34" charset="0"/>
              </a:defRPr>
            </a:lvl7pPr>
            <a:lvl8pPr marL="3429000" indent="-228600" algn="l" rtl="0" eaLnBrk="0" fontAlgn="base" hangingPunct="0">
              <a:spcBef>
                <a:spcPct val="0"/>
              </a:spcBef>
              <a:spcAft>
                <a:spcPct val="0"/>
              </a:spcAft>
              <a:buClr>
                <a:srgbClr val="0033CC"/>
              </a:buClr>
              <a:buChar char="»"/>
              <a:defRPr sz="2000">
                <a:solidFill>
                  <a:schemeClr val="tx1"/>
                </a:solidFill>
                <a:latin typeface="Verdana" panose="020B0604030504040204" pitchFamily="34" charset="0"/>
                <a:cs typeface="Arial" panose="020B0604020202020204" pitchFamily="34" charset="0"/>
              </a:defRPr>
            </a:lvl8pPr>
            <a:lvl9pPr marL="3886200" indent="-228600" algn="l" rtl="0" eaLnBrk="0" fontAlgn="base" hangingPunct="0">
              <a:spcBef>
                <a:spcPct val="0"/>
              </a:spcBef>
              <a:spcAft>
                <a:spcPct val="0"/>
              </a:spcAft>
              <a:buClr>
                <a:srgbClr val="0033CC"/>
              </a:buClr>
              <a:buChar char="»"/>
              <a:defRPr sz="2000">
                <a:solidFill>
                  <a:schemeClr val="tx1"/>
                </a:solidFill>
                <a:latin typeface="Verdana" panose="020B0604030504040204" pitchFamily="34" charset="0"/>
                <a:cs typeface="Arial" panose="020B0604020202020204" pitchFamily="34" charset="0"/>
              </a:defRPr>
            </a:lvl9pPr>
          </a:lstStyle>
          <a:p>
            <a:pPr marL="0" indent="0">
              <a:buNone/>
            </a:pPr>
            <a:r>
              <a:rPr lang="en-US" altLang="en-US" sz="1100" dirty="0">
                <a:solidFill>
                  <a:srgbClr val="00269E"/>
                </a:solidFill>
                <a:latin typeface="Arial" panose="020B0604020202020204" pitchFamily="34" charset="0"/>
              </a:rPr>
              <a:t>Contract No. 679:  </a:t>
            </a:r>
            <a:r>
              <a:rPr lang="en-US" altLang="en-US" sz="1100" kern="0" dirty="0">
                <a:solidFill>
                  <a:srgbClr val="00269E"/>
                </a:solidFill>
                <a:latin typeface="Arial" panose="020B0604020202020204" pitchFamily="34" charset="0"/>
              </a:rPr>
              <a:t>New Flyer 194 40-foot Advanced Hybrid Option Order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6"/>
          <p:cNvSpPr>
            <a:spLocks noGrp="1"/>
          </p:cNvSpPr>
          <p:nvPr>
            <p:ph type="title"/>
          </p:nvPr>
        </p:nvSpPr>
        <p:spPr bwMode="auto">
          <a:xfrm>
            <a:off x="462684" y="773742"/>
            <a:ext cx="7751762" cy="466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altLang="en-US" sz="1800" dirty="0"/>
              <a:t>Purpose - New Flyer 40-foot Advanced Hybrid Bus</a:t>
            </a:r>
          </a:p>
        </p:txBody>
      </p:sp>
      <p:sp>
        <p:nvSpPr>
          <p:cNvPr id="8196" name="Rectangle 7"/>
          <p:cNvSpPr>
            <a:spLocks noChangeArrowheads="1"/>
          </p:cNvSpPr>
          <p:nvPr/>
        </p:nvSpPr>
        <p:spPr bwMode="auto">
          <a:xfrm>
            <a:off x="381000" y="1371600"/>
            <a:ext cx="8305800" cy="3154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a:defRPr>
                <a:solidFill>
                  <a:schemeClr val="tx1"/>
                </a:solidFill>
                <a:latin typeface="Verdana" panose="020B0604030504040204" pitchFamily="34" charset="0"/>
                <a:cs typeface="Arial" panose="020B0604020202020204" pitchFamily="34" charset="0"/>
              </a:defRPr>
            </a:lvl1pPr>
            <a:lvl2pPr marL="628650" indent="-1714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spcAft>
                <a:spcPts val="1200"/>
              </a:spcAft>
              <a:buFont typeface="Arial" panose="020B0604020202020204" pitchFamily="34" charset="0"/>
              <a:buChar char="•"/>
            </a:pPr>
            <a:r>
              <a:rPr lang="en-US" altLang="en-US" sz="1600" dirty="0">
                <a:latin typeface="Arial" panose="020B0604020202020204" pitchFamily="34" charset="0"/>
              </a:rPr>
              <a:t>Replace the aging 193 Neoplan diesel bus fleet purchased in 2004 </a:t>
            </a:r>
          </a:p>
          <a:p>
            <a:pPr eaLnBrk="1" hangingPunct="1">
              <a:spcAft>
                <a:spcPts val="1200"/>
              </a:spcAft>
              <a:buFont typeface="Arial" panose="020B0604020202020204" pitchFamily="34" charset="0"/>
              <a:buChar char="•"/>
            </a:pPr>
            <a:r>
              <a:rPr lang="en-US" altLang="en-US" sz="1600" dirty="0">
                <a:latin typeface="Arial" panose="020B0604020202020204" pitchFamily="34" charset="0"/>
              </a:rPr>
              <a:t>Enhanced passenger flow and ADA accommodations</a:t>
            </a:r>
          </a:p>
          <a:p>
            <a:pPr eaLnBrk="1" hangingPunct="1">
              <a:spcAft>
                <a:spcPts val="1200"/>
              </a:spcAft>
              <a:buFont typeface="Arial" panose="020B0604020202020204" pitchFamily="34" charset="0"/>
              <a:buChar char="•"/>
            </a:pPr>
            <a:r>
              <a:rPr lang="en-US" altLang="en-US" sz="1600" dirty="0">
                <a:latin typeface="Arial" panose="020B0604020202020204" pitchFamily="34" charset="0"/>
              </a:rPr>
              <a:t>Improve fleet reliability with a modern, efficient, and proven vehicle / propulsion design</a:t>
            </a:r>
          </a:p>
          <a:p>
            <a:pPr eaLnBrk="1" hangingPunct="1">
              <a:spcAft>
                <a:spcPts val="600"/>
              </a:spcAft>
              <a:buFont typeface="Arial" panose="020B0604020202020204" pitchFamily="34" charset="0"/>
              <a:buChar char="•"/>
            </a:pPr>
            <a:r>
              <a:rPr lang="en-US" sz="1600" dirty="0">
                <a:latin typeface="Arial" panose="020B0604020202020204" pitchFamily="34" charset="0"/>
              </a:rPr>
              <a:t>This advanced hybrid fleet is expected to reduce environmental impacts over the life of the vehicle, as compared to traditional diesel vehicles:</a:t>
            </a:r>
          </a:p>
          <a:p>
            <a:pPr lvl="1" eaLnBrk="1" hangingPunct="1">
              <a:spcAft>
                <a:spcPts val="0"/>
              </a:spcAft>
              <a:buFont typeface="Arial" panose="020B0604020202020204" pitchFamily="34" charset="0"/>
              <a:buChar char="•"/>
            </a:pPr>
            <a:r>
              <a:rPr lang="en-US" sz="1600" dirty="0">
                <a:latin typeface="Arial" panose="020B0604020202020204" pitchFamily="34" charset="0"/>
              </a:rPr>
              <a:t>Fuel consumption reduced by 2.8 million gallons</a:t>
            </a:r>
          </a:p>
          <a:p>
            <a:pPr lvl="1" eaLnBrk="1" hangingPunct="1">
              <a:spcAft>
                <a:spcPts val="0"/>
              </a:spcAft>
              <a:buFont typeface="Arial" panose="020B0604020202020204" pitchFamily="34" charset="0"/>
              <a:buChar char="•"/>
            </a:pPr>
            <a:r>
              <a:rPr lang="en-US" sz="1600" dirty="0">
                <a:latin typeface="Arial" panose="020B0604020202020204" pitchFamily="34" charset="0"/>
              </a:rPr>
              <a:t>Greenhouse gas (</a:t>
            </a:r>
            <a:r>
              <a:rPr lang="en-US" sz="1600" dirty="0" err="1">
                <a:latin typeface="Arial" panose="020B0604020202020204" pitchFamily="34" charset="0"/>
              </a:rPr>
              <a:t>GHG</a:t>
            </a:r>
            <a:r>
              <a:rPr lang="en-US" sz="1600" dirty="0">
                <a:latin typeface="Arial" panose="020B0604020202020204" pitchFamily="34" charset="0"/>
              </a:rPr>
              <a:t>) emissions reduced by 41,000 tons</a:t>
            </a:r>
          </a:p>
          <a:p>
            <a:pPr lvl="1" eaLnBrk="1" hangingPunct="1">
              <a:spcAft>
                <a:spcPts val="0"/>
              </a:spcAft>
              <a:buFont typeface="Arial" panose="020B0604020202020204" pitchFamily="34" charset="0"/>
              <a:buChar char="•"/>
            </a:pPr>
            <a:r>
              <a:rPr lang="en-US" sz="1600" dirty="0">
                <a:latin typeface="Arial" panose="020B0604020202020204" pitchFamily="34" charset="0"/>
              </a:rPr>
              <a:t>Nitrogen oxide (NOx) emissions reduced by 28,000 tons</a:t>
            </a:r>
          </a:p>
          <a:p>
            <a:pPr lvl="1" eaLnBrk="1" hangingPunct="1">
              <a:spcAft>
                <a:spcPts val="0"/>
              </a:spcAft>
              <a:buFont typeface="Arial" panose="020B0604020202020204" pitchFamily="34" charset="0"/>
              <a:buChar char="•"/>
            </a:pPr>
            <a:r>
              <a:rPr lang="en-US" sz="1600" dirty="0">
                <a:latin typeface="Arial" panose="020B0604020202020204" pitchFamily="34" charset="0"/>
              </a:rPr>
              <a:t>Fleet idle time reduced by 900,000 hours</a:t>
            </a:r>
          </a:p>
          <a:p>
            <a:pPr eaLnBrk="1" hangingPunct="1">
              <a:spcAft>
                <a:spcPts val="1200"/>
              </a:spcAft>
              <a:buFont typeface="Arial" panose="020B0604020202020204" pitchFamily="34" charset="0"/>
              <a:buChar char="•"/>
            </a:pPr>
            <a:endParaRPr lang="en-US" altLang="en-US" sz="2000" dirty="0">
              <a:latin typeface="Arial" panose="020B0604020202020204" pitchFamily="34" charset="0"/>
            </a:endParaRPr>
          </a:p>
        </p:txBody>
      </p:sp>
      <p:sp>
        <p:nvSpPr>
          <p:cNvPr id="13" name="Rectangle 9">
            <a:extLst>
              <a:ext uri="{FF2B5EF4-FFF2-40B4-BE49-F238E27FC236}">
                <a16:creationId xmlns:a16="http://schemas.microsoft.com/office/drawing/2014/main" id="{F4E98D8F-C04F-4B88-B46D-C68D50108BBE}"/>
              </a:ext>
            </a:extLst>
          </p:cNvPr>
          <p:cNvSpPr txBox="1">
            <a:spLocks noChangeArrowheads="1"/>
          </p:cNvSpPr>
          <p:nvPr/>
        </p:nvSpPr>
        <p:spPr bwMode="auto">
          <a:xfrm>
            <a:off x="462684" y="381000"/>
            <a:ext cx="4990469"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28600" indent="-228600" algn="l" rtl="0" eaLnBrk="0" fontAlgn="base" hangingPunct="0">
              <a:spcBef>
                <a:spcPct val="100000"/>
              </a:spcBef>
              <a:spcAft>
                <a:spcPct val="0"/>
              </a:spcAft>
              <a:buClr>
                <a:srgbClr val="0033CC"/>
              </a:buClr>
              <a:buChar char="•"/>
              <a:defRPr sz="2400" b="1">
                <a:solidFill>
                  <a:schemeClr val="tx1"/>
                </a:solidFill>
                <a:latin typeface="Verdana" panose="020B0604030504040204" pitchFamily="34" charset="0"/>
                <a:ea typeface="+mn-ea"/>
                <a:cs typeface="Arial" panose="020B0604020202020204" pitchFamily="34" charset="0"/>
              </a:defRPr>
            </a:lvl1pPr>
            <a:lvl2pPr marL="742950" indent="-285750" algn="l" rtl="0" eaLnBrk="0" fontAlgn="base" hangingPunct="0">
              <a:spcBef>
                <a:spcPct val="20000"/>
              </a:spcBef>
              <a:spcAft>
                <a:spcPct val="0"/>
              </a:spcAft>
              <a:buClr>
                <a:srgbClr val="0033CC"/>
              </a:buClr>
              <a:buFont typeface="Arial" panose="020B0604020202020204" pitchFamily="34" charset="0"/>
              <a:buChar char="–"/>
              <a:defRPr sz="2000">
                <a:solidFill>
                  <a:schemeClr val="tx1"/>
                </a:solidFill>
                <a:latin typeface="Verdana" panose="020B0604030504040204" pitchFamily="34" charset="0"/>
                <a:cs typeface="Arial" panose="020B0604020202020204" pitchFamily="34" charset="0"/>
              </a:defRPr>
            </a:lvl2pPr>
            <a:lvl3pPr marL="1143000" indent="-228600" algn="l" rtl="0" eaLnBrk="0" fontAlgn="base" hangingPunct="0">
              <a:spcBef>
                <a:spcPct val="20000"/>
              </a:spcBef>
              <a:spcAft>
                <a:spcPct val="0"/>
              </a:spcAft>
              <a:buClr>
                <a:srgbClr val="0033CC"/>
              </a:buClr>
              <a:buChar char="•"/>
              <a:defRPr sz="2000">
                <a:solidFill>
                  <a:schemeClr val="tx1"/>
                </a:solidFill>
                <a:latin typeface="Verdana" panose="020B0604030504040204" pitchFamily="34" charset="0"/>
                <a:cs typeface="Arial" panose="020B0604020202020204" pitchFamily="34" charset="0"/>
              </a:defRPr>
            </a:lvl3pPr>
            <a:lvl4pPr marL="1600200" indent="-228600" algn="l" rtl="0" eaLnBrk="0" fontAlgn="base" hangingPunct="0">
              <a:spcBef>
                <a:spcPct val="20000"/>
              </a:spcBef>
              <a:spcAft>
                <a:spcPct val="0"/>
              </a:spcAft>
              <a:buClr>
                <a:srgbClr val="0033CC"/>
              </a:buClr>
              <a:buChar char="–"/>
              <a:defRPr sz="2000">
                <a:solidFill>
                  <a:schemeClr val="tx1"/>
                </a:solidFill>
                <a:latin typeface="Verdana" panose="020B0604030504040204" pitchFamily="34" charset="0"/>
                <a:cs typeface="Arial" panose="020B0604020202020204" pitchFamily="34" charset="0"/>
              </a:defRPr>
            </a:lvl4pPr>
            <a:lvl5pPr marL="2057400" indent="-228600" algn="l" rtl="0" eaLnBrk="0" fontAlgn="base" hangingPunct="0">
              <a:spcBef>
                <a:spcPct val="20000"/>
              </a:spcBef>
              <a:spcAft>
                <a:spcPct val="0"/>
              </a:spcAft>
              <a:buClr>
                <a:srgbClr val="0033CC"/>
              </a:buClr>
              <a:buChar char="»"/>
              <a:defRPr sz="2000">
                <a:solidFill>
                  <a:schemeClr val="tx1"/>
                </a:solidFill>
                <a:latin typeface="Verdana" panose="020B0604030504040204" pitchFamily="34" charset="0"/>
                <a:cs typeface="Arial" panose="020B0604020202020204" pitchFamily="34" charset="0"/>
              </a:defRPr>
            </a:lvl5pPr>
            <a:lvl6pPr marL="2514600" indent="-228600" algn="l" rtl="0" eaLnBrk="0" fontAlgn="base" hangingPunct="0">
              <a:spcBef>
                <a:spcPct val="0"/>
              </a:spcBef>
              <a:spcAft>
                <a:spcPct val="0"/>
              </a:spcAft>
              <a:buClr>
                <a:srgbClr val="0033CC"/>
              </a:buClr>
              <a:buChar char="»"/>
              <a:defRPr sz="2000">
                <a:solidFill>
                  <a:schemeClr val="tx1"/>
                </a:solidFill>
                <a:latin typeface="Verdana" panose="020B0604030504040204" pitchFamily="34" charset="0"/>
                <a:cs typeface="Arial" panose="020B0604020202020204" pitchFamily="34" charset="0"/>
              </a:defRPr>
            </a:lvl6pPr>
            <a:lvl7pPr marL="2971800" indent="-228600" algn="l" rtl="0" eaLnBrk="0" fontAlgn="base" hangingPunct="0">
              <a:spcBef>
                <a:spcPct val="0"/>
              </a:spcBef>
              <a:spcAft>
                <a:spcPct val="0"/>
              </a:spcAft>
              <a:buClr>
                <a:srgbClr val="0033CC"/>
              </a:buClr>
              <a:buChar char="»"/>
              <a:defRPr sz="2000">
                <a:solidFill>
                  <a:schemeClr val="tx1"/>
                </a:solidFill>
                <a:latin typeface="Verdana" panose="020B0604030504040204" pitchFamily="34" charset="0"/>
                <a:cs typeface="Arial" panose="020B0604020202020204" pitchFamily="34" charset="0"/>
              </a:defRPr>
            </a:lvl7pPr>
            <a:lvl8pPr marL="3429000" indent="-228600" algn="l" rtl="0" eaLnBrk="0" fontAlgn="base" hangingPunct="0">
              <a:spcBef>
                <a:spcPct val="0"/>
              </a:spcBef>
              <a:spcAft>
                <a:spcPct val="0"/>
              </a:spcAft>
              <a:buClr>
                <a:srgbClr val="0033CC"/>
              </a:buClr>
              <a:buChar char="»"/>
              <a:defRPr sz="2000">
                <a:solidFill>
                  <a:schemeClr val="tx1"/>
                </a:solidFill>
                <a:latin typeface="Verdana" panose="020B0604030504040204" pitchFamily="34" charset="0"/>
                <a:cs typeface="Arial" panose="020B0604020202020204" pitchFamily="34" charset="0"/>
              </a:defRPr>
            </a:lvl8pPr>
            <a:lvl9pPr marL="3886200" indent="-228600" algn="l" rtl="0" eaLnBrk="0" fontAlgn="base" hangingPunct="0">
              <a:spcBef>
                <a:spcPct val="0"/>
              </a:spcBef>
              <a:spcAft>
                <a:spcPct val="0"/>
              </a:spcAft>
              <a:buClr>
                <a:srgbClr val="0033CC"/>
              </a:buClr>
              <a:buChar char="»"/>
              <a:defRPr sz="2000">
                <a:solidFill>
                  <a:schemeClr val="tx1"/>
                </a:solidFill>
                <a:latin typeface="Verdana" panose="020B0604030504040204" pitchFamily="34" charset="0"/>
                <a:cs typeface="Arial" panose="020B0604020202020204" pitchFamily="34" charset="0"/>
              </a:defRPr>
            </a:lvl9pPr>
          </a:lstStyle>
          <a:p>
            <a:pPr marL="0" indent="0">
              <a:buNone/>
            </a:pPr>
            <a:r>
              <a:rPr lang="en-US" altLang="en-US" sz="1100" dirty="0">
                <a:solidFill>
                  <a:srgbClr val="00269E"/>
                </a:solidFill>
                <a:latin typeface="Arial" panose="020B0604020202020204" pitchFamily="34" charset="0"/>
              </a:rPr>
              <a:t>Contract No. 679:  </a:t>
            </a:r>
            <a:r>
              <a:rPr lang="en-US" altLang="en-US" sz="1100" kern="0" dirty="0">
                <a:solidFill>
                  <a:srgbClr val="00269E"/>
                </a:solidFill>
                <a:latin typeface="Arial" panose="020B0604020202020204" pitchFamily="34" charset="0"/>
              </a:rPr>
              <a:t>New Flyer 194 40-foot Advanced Hybrid Option Order</a:t>
            </a:r>
          </a:p>
        </p:txBody>
      </p:sp>
      <p:pic>
        <p:nvPicPr>
          <p:cNvPr id="14" name="Picture 13">
            <a:extLst>
              <a:ext uri="{FF2B5EF4-FFF2-40B4-BE49-F238E27FC236}">
                <a16:creationId xmlns:a16="http://schemas.microsoft.com/office/drawing/2014/main" id="{3BBE7CAB-30E6-4110-BA91-F39614104F24}"/>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14575"/>
          <a:stretch/>
        </p:blipFill>
        <p:spPr>
          <a:xfrm>
            <a:off x="1283200" y="4272996"/>
            <a:ext cx="2819400" cy="1843919"/>
          </a:xfrm>
          <a:prstGeom prst="rect">
            <a:avLst/>
          </a:prstGeom>
          <a:ln>
            <a:solidFill>
              <a:schemeClr val="tx1">
                <a:lumMod val="50000"/>
                <a:lumOff val="50000"/>
              </a:schemeClr>
            </a:solidFill>
          </a:ln>
          <a:effectLst/>
        </p:spPr>
      </p:pic>
      <p:pic>
        <p:nvPicPr>
          <p:cNvPr id="15" name="Picture 14">
            <a:extLst>
              <a:ext uri="{FF2B5EF4-FFF2-40B4-BE49-F238E27FC236}">
                <a16:creationId xmlns:a16="http://schemas.microsoft.com/office/drawing/2014/main" id="{5027F864-6525-4CC8-B3CA-A262C392627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7512"/>
          <a:stretch/>
        </p:blipFill>
        <p:spPr>
          <a:xfrm>
            <a:off x="5181600" y="4272996"/>
            <a:ext cx="2819400" cy="1843919"/>
          </a:xfrm>
          <a:prstGeom prst="rect">
            <a:avLst/>
          </a:prstGeom>
          <a:ln>
            <a:solidFill>
              <a:schemeClr val="tx1">
                <a:lumMod val="50000"/>
                <a:lumOff val="50000"/>
              </a:schemeClr>
            </a:solidFill>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6"/>
          <p:cNvSpPr>
            <a:spLocks noGrp="1"/>
          </p:cNvSpPr>
          <p:nvPr>
            <p:ph type="title"/>
          </p:nvPr>
        </p:nvSpPr>
        <p:spPr bwMode="auto">
          <a:xfrm>
            <a:off x="462684" y="791522"/>
            <a:ext cx="7751762" cy="466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altLang="en-US" sz="1800" dirty="0"/>
              <a:t>New Flyer 40-foot Hybrid Bus – Features</a:t>
            </a:r>
          </a:p>
        </p:txBody>
      </p:sp>
      <p:sp>
        <p:nvSpPr>
          <p:cNvPr id="8196" name="Rectangle 7"/>
          <p:cNvSpPr>
            <a:spLocks noChangeArrowheads="1"/>
          </p:cNvSpPr>
          <p:nvPr/>
        </p:nvSpPr>
        <p:spPr bwMode="auto">
          <a:xfrm>
            <a:off x="342900" y="1340907"/>
            <a:ext cx="8458200" cy="5386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a:defRPr>
                <a:solidFill>
                  <a:schemeClr val="tx1"/>
                </a:solidFill>
                <a:latin typeface="Verdana" panose="020B0604030504040204" pitchFamily="34" charset="0"/>
                <a:cs typeface="Arial" panose="020B0604020202020204" pitchFamily="34" charset="0"/>
              </a:defRPr>
            </a:lvl1pPr>
            <a:lvl2pPr marL="628650" indent="-1714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indent="0" eaLnBrk="1" hangingPunct="1">
              <a:spcAft>
                <a:spcPts val="0"/>
              </a:spcAft>
            </a:pPr>
            <a:r>
              <a:rPr lang="en-US" altLang="en-US" b="1" i="1" dirty="0">
                <a:latin typeface="Arial" panose="020B0604020202020204" pitchFamily="34" charset="0"/>
              </a:rPr>
              <a:t>The 194-bus option will be nearly identical to the vehicles received on the base order with an upgrade to the Cummins Engine and the BAE Energy Storage System (ESS).</a:t>
            </a:r>
          </a:p>
          <a:p>
            <a:pPr marL="0" indent="0" eaLnBrk="1" hangingPunct="1">
              <a:spcAft>
                <a:spcPts val="0"/>
              </a:spcAft>
            </a:pPr>
            <a:endParaRPr lang="en-US" altLang="en-US" sz="1200" b="1" i="1" dirty="0">
              <a:latin typeface="Arial" panose="020B0604020202020204" pitchFamily="34" charset="0"/>
            </a:endParaRPr>
          </a:p>
          <a:p>
            <a:pPr eaLnBrk="1" hangingPunct="1">
              <a:spcAft>
                <a:spcPts val="600"/>
              </a:spcAft>
              <a:buFont typeface="Arial" panose="020B0604020202020204" pitchFamily="34" charset="0"/>
              <a:buChar char="•"/>
            </a:pPr>
            <a:r>
              <a:rPr lang="en-US" altLang="en-US" sz="1600" u="sng" dirty="0">
                <a:latin typeface="Arial" panose="020B0604020202020204" pitchFamily="34" charset="0"/>
              </a:rPr>
              <a:t>ESS upgrade:</a:t>
            </a:r>
            <a:r>
              <a:rPr lang="en-US" altLang="en-US" sz="1600" dirty="0">
                <a:latin typeface="Arial" panose="020B0604020202020204" pitchFamily="34" charset="0"/>
              </a:rPr>
              <a:t>  </a:t>
            </a:r>
          </a:p>
          <a:p>
            <a:pPr lvl="1" eaLnBrk="1" hangingPunct="1">
              <a:spcAft>
                <a:spcPts val="600"/>
              </a:spcAft>
              <a:buFont typeface="Arial" panose="020B0604020202020204" pitchFamily="34" charset="0"/>
              <a:buChar char="•"/>
            </a:pPr>
            <a:r>
              <a:rPr lang="en-US" altLang="en-US" sz="1600" dirty="0">
                <a:latin typeface="Arial" panose="020B0604020202020204" pitchFamily="34" charset="0"/>
              </a:rPr>
              <a:t>Increased storage capacity by 66% to improve performance and engine-off operation </a:t>
            </a:r>
          </a:p>
          <a:p>
            <a:pPr lvl="1" eaLnBrk="1" hangingPunct="1">
              <a:spcAft>
                <a:spcPts val="600"/>
              </a:spcAft>
              <a:buFont typeface="Arial" panose="020B0604020202020204" pitchFamily="34" charset="0"/>
              <a:buChar char="•"/>
            </a:pPr>
            <a:r>
              <a:rPr lang="en-US" altLang="en-US" sz="1600" dirty="0">
                <a:latin typeface="Arial" panose="020B0604020202020204" pitchFamily="34" charset="0"/>
              </a:rPr>
              <a:t>Next generation battery package meets new federally mandated On-Board Diagnostics (OBD) and EPA Green House Gas (GHG) emissions requirements</a:t>
            </a:r>
          </a:p>
          <a:p>
            <a:pPr lvl="1" eaLnBrk="1" hangingPunct="1">
              <a:spcAft>
                <a:spcPts val="600"/>
              </a:spcAft>
              <a:buFont typeface="Arial" panose="020B0604020202020204" pitchFamily="34" charset="0"/>
              <a:buChar char="•"/>
            </a:pPr>
            <a:r>
              <a:rPr lang="en-US" sz="1600" dirty="0">
                <a:latin typeface="Arial" panose="020B0604020202020204" pitchFamily="34" charset="0"/>
              </a:rPr>
              <a:t>8-year life expectancy &amp; high reliability supporting zero-emission driving </a:t>
            </a:r>
          </a:p>
          <a:p>
            <a:pPr lvl="1" eaLnBrk="1" hangingPunct="1">
              <a:spcAft>
                <a:spcPts val="600"/>
              </a:spcAft>
              <a:buFont typeface="Arial" panose="020B0604020202020204" pitchFamily="34" charset="0"/>
              <a:buChar char="•"/>
            </a:pPr>
            <a:r>
              <a:rPr lang="en-US" sz="1600" dirty="0">
                <a:latin typeface="Arial" panose="020B0604020202020204" pitchFamily="34" charset="0"/>
              </a:rPr>
              <a:t>Up to 35% EV drive miles </a:t>
            </a:r>
            <a:endParaRPr lang="en-US" altLang="en-US" sz="1600" dirty="0">
              <a:latin typeface="Arial" panose="020B0604020202020204" pitchFamily="34" charset="0"/>
            </a:endParaRPr>
          </a:p>
          <a:p>
            <a:pPr eaLnBrk="1" hangingPunct="1">
              <a:spcAft>
                <a:spcPts val="600"/>
              </a:spcAft>
              <a:buFont typeface="Arial" panose="020B0604020202020204" pitchFamily="34" charset="0"/>
              <a:buChar char="•"/>
            </a:pPr>
            <a:r>
              <a:rPr lang="en-US" altLang="en-US" sz="1600" u="sng" dirty="0">
                <a:latin typeface="Arial" panose="020B0604020202020204" pitchFamily="34" charset="0"/>
              </a:rPr>
              <a:t>Design features:</a:t>
            </a:r>
            <a:r>
              <a:rPr lang="en-US" altLang="en-US" sz="1600" dirty="0">
                <a:latin typeface="Arial" panose="020B0604020202020204" pitchFamily="34" charset="0"/>
              </a:rPr>
              <a:t>  </a:t>
            </a:r>
          </a:p>
          <a:p>
            <a:pPr lvl="1" eaLnBrk="1" hangingPunct="1">
              <a:spcAft>
                <a:spcPts val="600"/>
              </a:spcAft>
              <a:buFont typeface="Arial" panose="020B0604020202020204" pitchFamily="34" charset="0"/>
              <a:buChar char="•"/>
            </a:pPr>
            <a:r>
              <a:rPr lang="en-US" altLang="en-US" sz="1600" dirty="0">
                <a:latin typeface="Arial" panose="020B0604020202020204" pitchFamily="34" charset="0"/>
              </a:rPr>
              <a:t>Driver’s barrier</a:t>
            </a:r>
          </a:p>
          <a:p>
            <a:pPr lvl="1" eaLnBrk="1" hangingPunct="1">
              <a:spcAft>
                <a:spcPts val="600"/>
              </a:spcAft>
              <a:buFont typeface="Arial" panose="020B0604020202020204" pitchFamily="34" charset="0"/>
              <a:buChar char="•"/>
            </a:pPr>
            <a:r>
              <a:rPr lang="en-US" altLang="en-US" sz="1600" dirty="0">
                <a:latin typeface="Arial" panose="020B0604020202020204" pitchFamily="34" charset="0"/>
              </a:rPr>
              <a:t>Battery management system</a:t>
            </a:r>
          </a:p>
          <a:p>
            <a:pPr lvl="1" eaLnBrk="1" hangingPunct="1">
              <a:spcAft>
                <a:spcPts val="600"/>
              </a:spcAft>
              <a:buFont typeface="Arial" panose="020B0604020202020204" pitchFamily="34" charset="0"/>
              <a:buChar char="•"/>
            </a:pPr>
            <a:r>
              <a:rPr lang="en-US" altLang="en-US" sz="1600" dirty="0">
                <a:latin typeface="Arial" panose="020B0604020202020204" pitchFamily="34" charset="0"/>
              </a:rPr>
              <a:t>Flip-up seating configuration preferred by the </a:t>
            </a:r>
            <a:br>
              <a:rPr lang="en-US" altLang="en-US" sz="1600" dirty="0">
                <a:latin typeface="Arial" panose="020B0604020202020204" pitchFamily="34" charset="0"/>
              </a:rPr>
            </a:br>
            <a:r>
              <a:rPr lang="en-US" altLang="en-US" sz="1600" dirty="0">
                <a:latin typeface="Arial" panose="020B0604020202020204" pitchFamily="34" charset="0"/>
              </a:rPr>
              <a:t>ADA community</a:t>
            </a:r>
          </a:p>
          <a:p>
            <a:pPr lvl="1" eaLnBrk="1" hangingPunct="1">
              <a:spcAft>
                <a:spcPts val="600"/>
              </a:spcAft>
              <a:buFont typeface="Arial" panose="020B0604020202020204" pitchFamily="34" charset="0"/>
              <a:buChar char="•"/>
            </a:pPr>
            <a:r>
              <a:rPr lang="en-US" altLang="en-US" sz="1600" dirty="0">
                <a:latin typeface="Arial" panose="020B0604020202020204" pitchFamily="34" charset="0"/>
              </a:rPr>
              <a:t>All base order fleet design changes and upgrades</a:t>
            </a:r>
            <a:br>
              <a:rPr lang="en-US" altLang="en-US" sz="1600" dirty="0">
                <a:latin typeface="Arial" panose="020B0604020202020204" pitchFamily="34" charset="0"/>
              </a:rPr>
            </a:br>
            <a:r>
              <a:rPr lang="en-US" altLang="en-US" sz="1600" dirty="0">
                <a:latin typeface="Arial" panose="020B0604020202020204" pitchFamily="34" charset="0"/>
              </a:rPr>
              <a:t>will be incorporated</a:t>
            </a:r>
          </a:p>
          <a:p>
            <a:pPr eaLnBrk="1" hangingPunct="1">
              <a:spcAft>
                <a:spcPts val="1200"/>
              </a:spcAft>
              <a:buFont typeface="Arial" panose="020B0604020202020204" pitchFamily="34" charset="0"/>
              <a:buChar char="•"/>
            </a:pPr>
            <a:endParaRPr lang="en-US" altLang="en-US" sz="2000" dirty="0">
              <a:latin typeface="Arial" panose="020B0604020202020204" pitchFamily="34" charset="0"/>
            </a:endParaRPr>
          </a:p>
        </p:txBody>
      </p:sp>
      <p:sp>
        <p:nvSpPr>
          <p:cNvPr id="8" name="Rectangle 9">
            <a:extLst>
              <a:ext uri="{FF2B5EF4-FFF2-40B4-BE49-F238E27FC236}">
                <a16:creationId xmlns:a16="http://schemas.microsoft.com/office/drawing/2014/main" id="{4585A901-ADE8-4030-BA70-81F154F06E08}"/>
              </a:ext>
            </a:extLst>
          </p:cNvPr>
          <p:cNvSpPr txBox="1">
            <a:spLocks noChangeArrowheads="1"/>
          </p:cNvSpPr>
          <p:nvPr/>
        </p:nvSpPr>
        <p:spPr bwMode="auto">
          <a:xfrm>
            <a:off x="462684" y="381000"/>
            <a:ext cx="495199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28600" indent="-228600" algn="l" rtl="0" eaLnBrk="0" fontAlgn="base" hangingPunct="0">
              <a:spcBef>
                <a:spcPct val="100000"/>
              </a:spcBef>
              <a:spcAft>
                <a:spcPct val="0"/>
              </a:spcAft>
              <a:buClr>
                <a:srgbClr val="0033CC"/>
              </a:buClr>
              <a:buChar char="•"/>
              <a:defRPr sz="2400" b="1">
                <a:solidFill>
                  <a:schemeClr val="tx1"/>
                </a:solidFill>
                <a:latin typeface="Verdana" panose="020B0604030504040204" pitchFamily="34" charset="0"/>
                <a:ea typeface="+mn-ea"/>
                <a:cs typeface="Arial" panose="020B0604020202020204" pitchFamily="34" charset="0"/>
              </a:defRPr>
            </a:lvl1pPr>
            <a:lvl2pPr marL="742950" indent="-285750" algn="l" rtl="0" eaLnBrk="0" fontAlgn="base" hangingPunct="0">
              <a:spcBef>
                <a:spcPct val="20000"/>
              </a:spcBef>
              <a:spcAft>
                <a:spcPct val="0"/>
              </a:spcAft>
              <a:buClr>
                <a:srgbClr val="0033CC"/>
              </a:buClr>
              <a:buFont typeface="Arial" panose="020B0604020202020204" pitchFamily="34" charset="0"/>
              <a:buChar char="–"/>
              <a:defRPr sz="2000">
                <a:solidFill>
                  <a:schemeClr val="tx1"/>
                </a:solidFill>
                <a:latin typeface="Verdana" panose="020B0604030504040204" pitchFamily="34" charset="0"/>
                <a:cs typeface="Arial" panose="020B0604020202020204" pitchFamily="34" charset="0"/>
              </a:defRPr>
            </a:lvl2pPr>
            <a:lvl3pPr marL="1143000" indent="-228600" algn="l" rtl="0" eaLnBrk="0" fontAlgn="base" hangingPunct="0">
              <a:spcBef>
                <a:spcPct val="20000"/>
              </a:spcBef>
              <a:spcAft>
                <a:spcPct val="0"/>
              </a:spcAft>
              <a:buClr>
                <a:srgbClr val="0033CC"/>
              </a:buClr>
              <a:buChar char="•"/>
              <a:defRPr sz="2000">
                <a:solidFill>
                  <a:schemeClr val="tx1"/>
                </a:solidFill>
                <a:latin typeface="Verdana" panose="020B0604030504040204" pitchFamily="34" charset="0"/>
                <a:cs typeface="Arial" panose="020B0604020202020204" pitchFamily="34" charset="0"/>
              </a:defRPr>
            </a:lvl3pPr>
            <a:lvl4pPr marL="1600200" indent="-228600" algn="l" rtl="0" eaLnBrk="0" fontAlgn="base" hangingPunct="0">
              <a:spcBef>
                <a:spcPct val="20000"/>
              </a:spcBef>
              <a:spcAft>
                <a:spcPct val="0"/>
              </a:spcAft>
              <a:buClr>
                <a:srgbClr val="0033CC"/>
              </a:buClr>
              <a:buChar char="–"/>
              <a:defRPr sz="2000">
                <a:solidFill>
                  <a:schemeClr val="tx1"/>
                </a:solidFill>
                <a:latin typeface="Verdana" panose="020B0604030504040204" pitchFamily="34" charset="0"/>
                <a:cs typeface="Arial" panose="020B0604020202020204" pitchFamily="34" charset="0"/>
              </a:defRPr>
            </a:lvl4pPr>
            <a:lvl5pPr marL="2057400" indent="-228600" algn="l" rtl="0" eaLnBrk="0" fontAlgn="base" hangingPunct="0">
              <a:spcBef>
                <a:spcPct val="20000"/>
              </a:spcBef>
              <a:spcAft>
                <a:spcPct val="0"/>
              </a:spcAft>
              <a:buClr>
                <a:srgbClr val="0033CC"/>
              </a:buClr>
              <a:buChar char="»"/>
              <a:defRPr sz="2000">
                <a:solidFill>
                  <a:schemeClr val="tx1"/>
                </a:solidFill>
                <a:latin typeface="Verdana" panose="020B0604030504040204" pitchFamily="34" charset="0"/>
                <a:cs typeface="Arial" panose="020B0604020202020204" pitchFamily="34" charset="0"/>
              </a:defRPr>
            </a:lvl5pPr>
            <a:lvl6pPr marL="2514600" indent="-228600" algn="l" rtl="0" eaLnBrk="0" fontAlgn="base" hangingPunct="0">
              <a:spcBef>
                <a:spcPct val="0"/>
              </a:spcBef>
              <a:spcAft>
                <a:spcPct val="0"/>
              </a:spcAft>
              <a:buClr>
                <a:srgbClr val="0033CC"/>
              </a:buClr>
              <a:buChar char="»"/>
              <a:defRPr sz="2000">
                <a:solidFill>
                  <a:schemeClr val="tx1"/>
                </a:solidFill>
                <a:latin typeface="Verdana" panose="020B0604030504040204" pitchFamily="34" charset="0"/>
                <a:cs typeface="Arial" panose="020B0604020202020204" pitchFamily="34" charset="0"/>
              </a:defRPr>
            </a:lvl6pPr>
            <a:lvl7pPr marL="2971800" indent="-228600" algn="l" rtl="0" eaLnBrk="0" fontAlgn="base" hangingPunct="0">
              <a:spcBef>
                <a:spcPct val="0"/>
              </a:spcBef>
              <a:spcAft>
                <a:spcPct val="0"/>
              </a:spcAft>
              <a:buClr>
                <a:srgbClr val="0033CC"/>
              </a:buClr>
              <a:buChar char="»"/>
              <a:defRPr sz="2000">
                <a:solidFill>
                  <a:schemeClr val="tx1"/>
                </a:solidFill>
                <a:latin typeface="Verdana" panose="020B0604030504040204" pitchFamily="34" charset="0"/>
                <a:cs typeface="Arial" panose="020B0604020202020204" pitchFamily="34" charset="0"/>
              </a:defRPr>
            </a:lvl7pPr>
            <a:lvl8pPr marL="3429000" indent="-228600" algn="l" rtl="0" eaLnBrk="0" fontAlgn="base" hangingPunct="0">
              <a:spcBef>
                <a:spcPct val="0"/>
              </a:spcBef>
              <a:spcAft>
                <a:spcPct val="0"/>
              </a:spcAft>
              <a:buClr>
                <a:srgbClr val="0033CC"/>
              </a:buClr>
              <a:buChar char="»"/>
              <a:defRPr sz="2000">
                <a:solidFill>
                  <a:schemeClr val="tx1"/>
                </a:solidFill>
                <a:latin typeface="Verdana" panose="020B0604030504040204" pitchFamily="34" charset="0"/>
                <a:cs typeface="Arial" panose="020B0604020202020204" pitchFamily="34" charset="0"/>
              </a:defRPr>
            </a:lvl8pPr>
            <a:lvl9pPr marL="3886200" indent="-228600" algn="l" rtl="0" eaLnBrk="0" fontAlgn="base" hangingPunct="0">
              <a:spcBef>
                <a:spcPct val="0"/>
              </a:spcBef>
              <a:spcAft>
                <a:spcPct val="0"/>
              </a:spcAft>
              <a:buClr>
                <a:srgbClr val="0033CC"/>
              </a:buClr>
              <a:buChar char="»"/>
              <a:defRPr sz="2000">
                <a:solidFill>
                  <a:schemeClr val="tx1"/>
                </a:solidFill>
                <a:latin typeface="Verdana" panose="020B0604030504040204" pitchFamily="34" charset="0"/>
                <a:cs typeface="Arial" panose="020B0604020202020204" pitchFamily="34" charset="0"/>
              </a:defRPr>
            </a:lvl9pPr>
          </a:lstStyle>
          <a:p>
            <a:pPr marL="0" indent="0">
              <a:buNone/>
            </a:pPr>
            <a:r>
              <a:rPr lang="en-US" altLang="en-US" sz="1100" dirty="0">
                <a:solidFill>
                  <a:srgbClr val="00269E"/>
                </a:solidFill>
                <a:latin typeface="Arial" panose="020B0604020202020204" pitchFamily="34" charset="0"/>
              </a:rPr>
              <a:t>Contract No. 679:  </a:t>
            </a:r>
            <a:r>
              <a:rPr lang="en-US" altLang="en-US" sz="1100" kern="0" dirty="0">
                <a:solidFill>
                  <a:srgbClr val="00269E"/>
                </a:solidFill>
                <a:latin typeface="Arial" panose="020B0604020202020204" pitchFamily="34" charset="0"/>
              </a:rPr>
              <a:t>New Flyer 194 40-foot Advanced Hybrid Option Order</a:t>
            </a:r>
          </a:p>
        </p:txBody>
      </p:sp>
      <p:pic>
        <p:nvPicPr>
          <p:cNvPr id="5" name="Picture 4">
            <a:extLst>
              <a:ext uri="{FF2B5EF4-FFF2-40B4-BE49-F238E27FC236}">
                <a16:creationId xmlns:a16="http://schemas.microsoft.com/office/drawing/2014/main" id="{E4638BD5-D721-4F5F-9791-34C1FA2164C1}"/>
              </a:ext>
            </a:extLst>
          </p:cNvPr>
          <p:cNvPicPr>
            <a:picLocks noChangeAspect="1"/>
          </p:cNvPicPr>
          <p:nvPr/>
        </p:nvPicPr>
        <p:blipFill rotWithShape="1">
          <a:blip r:embed="rId3"/>
          <a:srcRect t="12171"/>
          <a:stretch/>
        </p:blipFill>
        <p:spPr>
          <a:xfrm>
            <a:off x="5772056" y="4033952"/>
            <a:ext cx="2990944" cy="1909648"/>
          </a:xfrm>
          <a:prstGeom prst="rect">
            <a:avLst/>
          </a:prstGeom>
        </p:spPr>
      </p:pic>
    </p:spTree>
    <p:extLst>
      <p:ext uri="{BB962C8B-B14F-4D97-AF65-F5344CB8AC3E}">
        <p14:creationId xmlns:p14="http://schemas.microsoft.com/office/powerpoint/2010/main" val="1015108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6"/>
          <p:cNvSpPr>
            <a:spLocks noGrp="1"/>
          </p:cNvSpPr>
          <p:nvPr>
            <p:ph type="title"/>
          </p:nvPr>
        </p:nvSpPr>
        <p:spPr bwMode="auto">
          <a:xfrm>
            <a:off x="457200" y="926143"/>
            <a:ext cx="7751762" cy="3143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altLang="en-US" sz="1800" dirty="0"/>
              <a:t>Engineering Professional Services Contract Update </a:t>
            </a:r>
          </a:p>
        </p:txBody>
      </p:sp>
      <p:sp>
        <p:nvSpPr>
          <p:cNvPr id="8" name="Rectangle 9">
            <a:extLst>
              <a:ext uri="{FF2B5EF4-FFF2-40B4-BE49-F238E27FC236}">
                <a16:creationId xmlns:a16="http://schemas.microsoft.com/office/drawing/2014/main" id="{349918F5-4A65-46BE-ADDE-E4185458E8BA}"/>
              </a:ext>
            </a:extLst>
          </p:cNvPr>
          <p:cNvSpPr txBox="1">
            <a:spLocks noChangeArrowheads="1"/>
          </p:cNvSpPr>
          <p:nvPr/>
        </p:nvSpPr>
        <p:spPr bwMode="auto">
          <a:xfrm>
            <a:off x="462684" y="381000"/>
            <a:ext cx="495199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28600" indent="-228600" algn="l" rtl="0" eaLnBrk="0" fontAlgn="base" hangingPunct="0">
              <a:spcBef>
                <a:spcPct val="100000"/>
              </a:spcBef>
              <a:spcAft>
                <a:spcPct val="0"/>
              </a:spcAft>
              <a:buClr>
                <a:srgbClr val="0033CC"/>
              </a:buClr>
              <a:buChar char="•"/>
              <a:defRPr sz="2400" b="1">
                <a:solidFill>
                  <a:schemeClr val="tx1"/>
                </a:solidFill>
                <a:latin typeface="Verdana" panose="020B0604030504040204" pitchFamily="34" charset="0"/>
                <a:ea typeface="+mn-ea"/>
                <a:cs typeface="Arial" panose="020B0604020202020204" pitchFamily="34" charset="0"/>
              </a:defRPr>
            </a:lvl1pPr>
            <a:lvl2pPr marL="742950" indent="-285750" algn="l" rtl="0" eaLnBrk="0" fontAlgn="base" hangingPunct="0">
              <a:spcBef>
                <a:spcPct val="20000"/>
              </a:spcBef>
              <a:spcAft>
                <a:spcPct val="0"/>
              </a:spcAft>
              <a:buClr>
                <a:srgbClr val="0033CC"/>
              </a:buClr>
              <a:buFont typeface="Arial" panose="020B0604020202020204" pitchFamily="34" charset="0"/>
              <a:buChar char="–"/>
              <a:defRPr sz="2000">
                <a:solidFill>
                  <a:schemeClr val="tx1"/>
                </a:solidFill>
                <a:latin typeface="Verdana" panose="020B0604030504040204" pitchFamily="34" charset="0"/>
                <a:cs typeface="Arial" panose="020B0604020202020204" pitchFamily="34" charset="0"/>
              </a:defRPr>
            </a:lvl2pPr>
            <a:lvl3pPr marL="1143000" indent="-228600" algn="l" rtl="0" eaLnBrk="0" fontAlgn="base" hangingPunct="0">
              <a:spcBef>
                <a:spcPct val="20000"/>
              </a:spcBef>
              <a:spcAft>
                <a:spcPct val="0"/>
              </a:spcAft>
              <a:buClr>
                <a:srgbClr val="0033CC"/>
              </a:buClr>
              <a:buChar char="•"/>
              <a:defRPr sz="2000">
                <a:solidFill>
                  <a:schemeClr val="tx1"/>
                </a:solidFill>
                <a:latin typeface="Verdana" panose="020B0604030504040204" pitchFamily="34" charset="0"/>
                <a:cs typeface="Arial" panose="020B0604020202020204" pitchFamily="34" charset="0"/>
              </a:defRPr>
            </a:lvl3pPr>
            <a:lvl4pPr marL="1600200" indent="-228600" algn="l" rtl="0" eaLnBrk="0" fontAlgn="base" hangingPunct="0">
              <a:spcBef>
                <a:spcPct val="20000"/>
              </a:spcBef>
              <a:spcAft>
                <a:spcPct val="0"/>
              </a:spcAft>
              <a:buClr>
                <a:srgbClr val="0033CC"/>
              </a:buClr>
              <a:buChar char="–"/>
              <a:defRPr sz="2000">
                <a:solidFill>
                  <a:schemeClr val="tx1"/>
                </a:solidFill>
                <a:latin typeface="Verdana" panose="020B0604030504040204" pitchFamily="34" charset="0"/>
                <a:cs typeface="Arial" panose="020B0604020202020204" pitchFamily="34" charset="0"/>
              </a:defRPr>
            </a:lvl4pPr>
            <a:lvl5pPr marL="2057400" indent="-228600" algn="l" rtl="0" eaLnBrk="0" fontAlgn="base" hangingPunct="0">
              <a:spcBef>
                <a:spcPct val="20000"/>
              </a:spcBef>
              <a:spcAft>
                <a:spcPct val="0"/>
              </a:spcAft>
              <a:buClr>
                <a:srgbClr val="0033CC"/>
              </a:buClr>
              <a:buChar char="»"/>
              <a:defRPr sz="2000">
                <a:solidFill>
                  <a:schemeClr val="tx1"/>
                </a:solidFill>
                <a:latin typeface="Verdana" panose="020B0604030504040204" pitchFamily="34" charset="0"/>
                <a:cs typeface="Arial" panose="020B0604020202020204" pitchFamily="34" charset="0"/>
              </a:defRPr>
            </a:lvl5pPr>
            <a:lvl6pPr marL="2514600" indent="-228600" algn="l" rtl="0" eaLnBrk="0" fontAlgn="base" hangingPunct="0">
              <a:spcBef>
                <a:spcPct val="0"/>
              </a:spcBef>
              <a:spcAft>
                <a:spcPct val="0"/>
              </a:spcAft>
              <a:buClr>
                <a:srgbClr val="0033CC"/>
              </a:buClr>
              <a:buChar char="»"/>
              <a:defRPr sz="2000">
                <a:solidFill>
                  <a:schemeClr val="tx1"/>
                </a:solidFill>
                <a:latin typeface="Verdana" panose="020B0604030504040204" pitchFamily="34" charset="0"/>
                <a:cs typeface="Arial" panose="020B0604020202020204" pitchFamily="34" charset="0"/>
              </a:defRPr>
            </a:lvl6pPr>
            <a:lvl7pPr marL="2971800" indent="-228600" algn="l" rtl="0" eaLnBrk="0" fontAlgn="base" hangingPunct="0">
              <a:spcBef>
                <a:spcPct val="0"/>
              </a:spcBef>
              <a:spcAft>
                <a:spcPct val="0"/>
              </a:spcAft>
              <a:buClr>
                <a:srgbClr val="0033CC"/>
              </a:buClr>
              <a:buChar char="»"/>
              <a:defRPr sz="2000">
                <a:solidFill>
                  <a:schemeClr val="tx1"/>
                </a:solidFill>
                <a:latin typeface="Verdana" panose="020B0604030504040204" pitchFamily="34" charset="0"/>
                <a:cs typeface="Arial" panose="020B0604020202020204" pitchFamily="34" charset="0"/>
              </a:defRPr>
            </a:lvl7pPr>
            <a:lvl8pPr marL="3429000" indent="-228600" algn="l" rtl="0" eaLnBrk="0" fontAlgn="base" hangingPunct="0">
              <a:spcBef>
                <a:spcPct val="0"/>
              </a:spcBef>
              <a:spcAft>
                <a:spcPct val="0"/>
              </a:spcAft>
              <a:buClr>
                <a:srgbClr val="0033CC"/>
              </a:buClr>
              <a:buChar char="»"/>
              <a:defRPr sz="2000">
                <a:solidFill>
                  <a:schemeClr val="tx1"/>
                </a:solidFill>
                <a:latin typeface="Verdana" panose="020B0604030504040204" pitchFamily="34" charset="0"/>
                <a:cs typeface="Arial" panose="020B0604020202020204" pitchFamily="34" charset="0"/>
              </a:defRPr>
            </a:lvl8pPr>
            <a:lvl9pPr marL="3886200" indent="-228600" algn="l" rtl="0" eaLnBrk="0" fontAlgn="base" hangingPunct="0">
              <a:spcBef>
                <a:spcPct val="0"/>
              </a:spcBef>
              <a:spcAft>
                <a:spcPct val="0"/>
              </a:spcAft>
              <a:buClr>
                <a:srgbClr val="0033CC"/>
              </a:buClr>
              <a:buChar char="»"/>
              <a:defRPr sz="2000">
                <a:solidFill>
                  <a:schemeClr val="tx1"/>
                </a:solidFill>
                <a:latin typeface="Verdana" panose="020B0604030504040204" pitchFamily="34" charset="0"/>
                <a:cs typeface="Arial" panose="020B0604020202020204" pitchFamily="34" charset="0"/>
              </a:defRPr>
            </a:lvl9pPr>
          </a:lstStyle>
          <a:p>
            <a:pPr marL="0" indent="0">
              <a:buNone/>
            </a:pPr>
            <a:r>
              <a:rPr lang="en-US" altLang="en-US" sz="1100" dirty="0">
                <a:solidFill>
                  <a:srgbClr val="00269E"/>
                </a:solidFill>
                <a:latin typeface="Arial" panose="020B0604020202020204" pitchFamily="34" charset="0"/>
              </a:rPr>
              <a:t>Contract No. 679:  </a:t>
            </a:r>
            <a:r>
              <a:rPr lang="en-US" altLang="en-US" sz="1100" kern="0" dirty="0">
                <a:solidFill>
                  <a:srgbClr val="00269E"/>
                </a:solidFill>
                <a:latin typeface="Arial" panose="020B0604020202020204" pitchFamily="34" charset="0"/>
              </a:rPr>
              <a:t>New Flyer 194 40-foot Advanced Hybrid Option Order</a:t>
            </a:r>
          </a:p>
        </p:txBody>
      </p:sp>
      <p:sp>
        <p:nvSpPr>
          <p:cNvPr id="9" name="Content Placeholder 2">
            <a:extLst>
              <a:ext uri="{FF2B5EF4-FFF2-40B4-BE49-F238E27FC236}">
                <a16:creationId xmlns:a16="http://schemas.microsoft.com/office/drawing/2014/main" id="{D5D99397-80E2-4AB4-8620-789A5ABD0A35}"/>
              </a:ext>
            </a:extLst>
          </p:cNvPr>
          <p:cNvSpPr txBox="1">
            <a:spLocks/>
          </p:cNvSpPr>
          <p:nvPr/>
        </p:nvSpPr>
        <p:spPr>
          <a:xfrm>
            <a:off x="457199" y="1524001"/>
            <a:ext cx="8048171" cy="4495800"/>
          </a:xfrm>
          <a:prstGeom prst="rect">
            <a:avLst/>
          </a:prstGeom>
        </p:spPr>
        <p:txBody>
          <a:bodyPr>
            <a:noAutofit/>
            <a:scene3d>
              <a:camera prst="orthographicFront"/>
              <a:lightRig rig="threePt" dir="t"/>
            </a:scene3d>
            <a:sp3d extrusionH="57150">
              <a:extrusionClr>
                <a:schemeClr val="tx1"/>
              </a:extrusionClr>
            </a:sp3d>
          </a:bodyPr>
          <a:lstStyle>
            <a:lvl1pPr marL="228600" indent="-228600" algn="l" rtl="0" eaLnBrk="0" fontAlgn="base" hangingPunct="0">
              <a:spcBef>
                <a:spcPct val="100000"/>
              </a:spcBef>
              <a:spcAft>
                <a:spcPct val="0"/>
              </a:spcAft>
              <a:buClr>
                <a:srgbClr val="0033CC"/>
              </a:buClr>
              <a:buChar char="•"/>
              <a:defRPr sz="2400" b="1">
                <a:solidFill>
                  <a:schemeClr val="tx1"/>
                </a:solidFill>
                <a:latin typeface="Calibri" panose="020F0502020204030204" pitchFamily="34" charset="0"/>
                <a:ea typeface="+mn-ea"/>
                <a:cs typeface="+mn-cs"/>
              </a:defRPr>
            </a:lvl1pPr>
            <a:lvl2pPr marL="576263" indent="-233363" algn="l" rtl="0" eaLnBrk="0" fontAlgn="base" hangingPunct="0">
              <a:spcBef>
                <a:spcPct val="20000"/>
              </a:spcBef>
              <a:spcAft>
                <a:spcPct val="0"/>
              </a:spcAft>
              <a:buClr>
                <a:srgbClr val="0033CC"/>
              </a:buClr>
              <a:buFont typeface="Arial" panose="020B0604020202020204" pitchFamily="34" charset="0"/>
              <a:buChar char="–"/>
              <a:defRPr sz="2000">
                <a:solidFill>
                  <a:schemeClr val="tx1"/>
                </a:solidFill>
                <a:latin typeface="Calibri" panose="020F0502020204030204" pitchFamily="34" charset="0"/>
                <a:cs typeface="+mn-cs"/>
              </a:defRPr>
            </a:lvl2pPr>
            <a:lvl3pPr marL="914400" indent="-223838" algn="l" rtl="0" eaLnBrk="0" fontAlgn="base" hangingPunct="0">
              <a:spcBef>
                <a:spcPct val="20000"/>
              </a:spcBef>
              <a:spcAft>
                <a:spcPct val="0"/>
              </a:spcAft>
              <a:buClr>
                <a:srgbClr val="0033CC"/>
              </a:buClr>
              <a:buChar char="•"/>
              <a:defRPr sz="2000">
                <a:solidFill>
                  <a:schemeClr val="tx1"/>
                </a:solidFill>
                <a:latin typeface="Calibri" panose="020F0502020204030204" pitchFamily="34" charset="0"/>
                <a:cs typeface="+mn-cs"/>
              </a:defRPr>
            </a:lvl3pPr>
            <a:lvl4pPr marL="1262063" indent="-233363" algn="l" rtl="0" eaLnBrk="0" fontAlgn="base" hangingPunct="0">
              <a:spcBef>
                <a:spcPct val="20000"/>
              </a:spcBef>
              <a:spcAft>
                <a:spcPct val="0"/>
              </a:spcAft>
              <a:buClr>
                <a:srgbClr val="0033CC"/>
              </a:buClr>
              <a:buChar char="–"/>
              <a:defRPr sz="2000">
                <a:solidFill>
                  <a:schemeClr val="tx1"/>
                </a:solidFill>
                <a:latin typeface="Calibri" panose="020F0502020204030204" pitchFamily="34" charset="0"/>
                <a:cs typeface="+mn-cs"/>
              </a:defRPr>
            </a:lvl4pPr>
            <a:lvl5pPr marL="1600200" indent="-223838" algn="l" rtl="0" eaLnBrk="0" fontAlgn="base" hangingPunct="0">
              <a:spcBef>
                <a:spcPct val="20000"/>
              </a:spcBef>
              <a:spcAft>
                <a:spcPct val="0"/>
              </a:spcAft>
              <a:buClr>
                <a:srgbClr val="0033CC"/>
              </a:buClr>
              <a:buChar char="»"/>
              <a:defRPr sz="2000">
                <a:solidFill>
                  <a:schemeClr val="tx1"/>
                </a:solidFill>
                <a:latin typeface="Calibri" panose="020F0502020204030204" pitchFamily="34" charset="0"/>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a:lstStyle>
          <a:p>
            <a:pPr marL="0" lvl="1" indent="0" eaLnBrk="1" hangingPunct="1">
              <a:spcBef>
                <a:spcPct val="0"/>
              </a:spcBef>
              <a:spcAft>
                <a:spcPts val="600"/>
              </a:spcAft>
              <a:buClrTx/>
              <a:buNone/>
              <a:defRPr/>
            </a:pPr>
            <a:r>
              <a:rPr lang="en-US" sz="1800" b="1" i="1" dirty="0">
                <a:latin typeface="Arial" panose="020B0604020202020204" pitchFamily="34" charset="0"/>
                <a:cs typeface="Arial" panose="020B0604020202020204" pitchFamily="34" charset="0"/>
              </a:rPr>
              <a:t>MBTA Vehicle Engineering is in process of selecting a firm for Engineering and Program Management Professional Services for the procurement of new transit buses through MBTA Contract No. </a:t>
            </a:r>
            <a:r>
              <a:rPr lang="en-US" sz="1800" b="1" i="1" dirty="0" err="1">
                <a:latin typeface="Arial" panose="020B0604020202020204" pitchFamily="34" charset="0"/>
                <a:cs typeface="Arial" panose="020B0604020202020204" pitchFamily="34" charset="0"/>
              </a:rPr>
              <a:t>V51PS02</a:t>
            </a:r>
            <a:r>
              <a:rPr lang="en-US" sz="1800" b="1" i="1" dirty="0">
                <a:latin typeface="Arial" panose="020B0604020202020204" pitchFamily="34" charset="0"/>
                <a:cs typeface="Arial" panose="020B0604020202020204" pitchFamily="34" charset="0"/>
              </a:rPr>
              <a:t>.</a:t>
            </a:r>
          </a:p>
          <a:p>
            <a:pPr marL="0" lvl="1" indent="0" eaLnBrk="1" hangingPunct="1">
              <a:spcBef>
                <a:spcPct val="0"/>
              </a:spcBef>
              <a:spcAft>
                <a:spcPts val="600"/>
              </a:spcAft>
              <a:buClrTx/>
              <a:buNone/>
              <a:defRPr/>
            </a:pPr>
            <a:endParaRPr lang="en-US" sz="1600" b="1" dirty="0">
              <a:highlight>
                <a:srgbClr val="FFFF00"/>
              </a:highlight>
              <a:latin typeface="Arial" panose="020B0604020202020204" pitchFamily="34" charset="0"/>
              <a:cs typeface="Arial" panose="020B0604020202020204" pitchFamily="34" charset="0"/>
            </a:endParaRPr>
          </a:p>
          <a:p>
            <a:pPr eaLnBrk="1" hangingPunct="1">
              <a:spcBef>
                <a:spcPts val="600"/>
              </a:spcBef>
              <a:buClrTx/>
              <a:buFont typeface="Arial" panose="020B0604020202020204" pitchFamily="34" charset="0"/>
              <a:buChar char="•"/>
              <a:defRPr/>
            </a:pPr>
            <a:r>
              <a:rPr lang="en-US" sz="1600" b="0" dirty="0">
                <a:latin typeface="Arial" pitchFamily="34" charset="0"/>
              </a:rPr>
              <a:t>The Professional Services Team will support the proposed procurement with:</a:t>
            </a:r>
          </a:p>
          <a:p>
            <a:pPr lvl="1" algn="just" eaLnBrk="1" hangingPunct="1">
              <a:spcBef>
                <a:spcPts val="600"/>
              </a:spcBef>
              <a:spcAft>
                <a:spcPts val="0"/>
              </a:spcAft>
              <a:buClrTx/>
              <a:buFont typeface="Arial" panose="020B0604020202020204" pitchFamily="34" charset="0"/>
              <a:buChar char="•"/>
              <a:defRPr/>
            </a:pPr>
            <a:r>
              <a:rPr lang="en-US" sz="1600" dirty="0">
                <a:latin typeface="Arial" pitchFamily="34" charset="0"/>
              </a:rPr>
              <a:t>Design review</a:t>
            </a:r>
          </a:p>
          <a:p>
            <a:pPr lvl="1" algn="just" eaLnBrk="1" hangingPunct="1">
              <a:spcBef>
                <a:spcPts val="600"/>
              </a:spcBef>
              <a:spcAft>
                <a:spcPts val="0"/>
              </a:spcAft>
              <a:buClrTx/>
              <a:buFont typeface="Arial" panose="020B0604020202020204" pitchFamily="34" charset="0"/>
              <a:buChar char="•"/>
              <a:defRPr/>
            </a:pPr>
            <a:r>
              <a:rPr lang="en-US" sz="1600" dirty="0">
                <a:latin typeface="Arial" pitchFamily="34" charset="0"/>
              </a:rPr>
              <a:t>Systems engineering and integration</a:t>
            </a:r>
          </a:p>
          <a:p>
            <a:pPr lvl="1" algn="just" eaLnBrk="1" hangingPunct="1">
              <a:spcBef>
                <a:spcPts val="600"/>
              </a:spcBef>
              <a:spcAft>
                <a:spcPts val="0"/>
              </a:spcAft>
              <a:buClrTx/>
              <a:buFont typeface="Arial" panose="020B0604020202020204" pitchFamily="34" charset="0"/>
              <a:buChar char="•"/>
              <a:defRPr/>
            </a:pPr>
            <a:r>
              <a:rPr lang="en-US" sz="1600" dirty="0">
                <a:latin typeface="Arial" pitchFamily="34" charset="0"/>
              </a:rPr>
              <a:t>In-plant inspections and quality assurance</a:t>
            </a:r>
          </a:p>
          <a:p>
            <a:pPr lvl="1" algn="just" eaLnBrk="1" hangingPunct="1">
              <a:spcBef>
                <a:spcPts val="600"/>
              </a:spcBef>
              <a:spcAft>
                <a:spcPts val="0"/>
              </a:spcAft>
              <a:buClrTx/>
              <a:buFont typeface="Arial" panose="020B0604020202020204" pitchFamily="34" charset="0"/>
              <a:buChar char="•"/>
              <a:defRPr/>
            </a:pPr>
            <a:r>
              <a:rPr lang="en-US" sz="1600" dirty="0">
                <a:latin typeface="Arial" pitchFamily="34" charset="0"/>
              </a:rPr>
              <a:t>Vehicle acceptance, testing, and commissioning</a:t>
            </a:r>
          </a:p>
          <a:p>
            <a:pPr lvl="1" algn="just" eaLnBrk="1" hangingPunct="1">
              <a:spcBef>
                <a:spcPts val="600"/>
              </a:spcBef>
              <a:spcAft>
                <a:spcPts val="0"/>
              </a:spcAft>
              <a:buClrTx/>
              <a:buFont typeface="Arial" panose="020B0604020202020204" pitchFamily="34" charset="0"/>
              <a:buChar char="•"/>
              <a:defRPr/>
            </a:pPr>
            <a:r>
              <a:rPr lang="en-US" sz="1600" dirty="0">
                <a:latin typeface="Arial" pitchFamily="34" charset="0"/>
              </a:rPr>
              <a:t>Overall program management and engineering support</a:t>
            </a:r>
          </a:p>
          <a:p>
            <a:pPr marL="342900" lvl="1" indent="0" algn="just" eaLnBrk="1" hangingPunct="1">
              <a:spcBef>
                <a:spcPts val="600"/>
              </a:spcBef>
              <a:spcAft>
                <a:spcPts val="0"/>
              </a:spcAft>
              <a:buClrTx/>
              <a:buNone/>
              <a:defRPr/>
            </a:pPr>
            <a:endParaRPr lang="en-US" sz="1600" dirty="0">
              <a:latin typeface="Arial" pitchFamily="34" charset="0"/>
            </a:endParaRPr>
          </a:p>
          <a:p>
            <a:pPr marL="0" indent="0" eaLnBrk="1" hangingPunct="1">
              <a:spcBef>
                <a:spcPts val="600"/>
              </a:spcBef>
              <a:buClrTx/>
              <a:buNone/>
              <a:defRPr/>
            </a:pPr>
            <a:r>
              <a:rPr lang="en-US" sz="1600" i="1" dirty="0">
                <a:latin typeface="Arial" pitchFamily="34" charset="0"/>
              </a:rPr>
              <a:t>Upcoming Board presentation recommending award is expected November 2018.</a:t>
            </a:r>
            <a:endParaRPr lang="en-US" sz="1600" i="1" dirty="0">
              <a:highlight>
                <a:srgbClr val="FFFF00"/>
              </a:highlight>
              <a:latin typeface="Arial" pitchFamily="34" charset="0"/>
            </a:endParaRPr>
          </a:p>
          <a:p>
            <a:pPr lvl="1" algn="just" eaLnBrk="1" hangingPunct="1">
              <a:spcBef>
                <a:spcPts val="600"/>
              </a:spcBef>
              <a:spcAft>
                <a:spcPts val="0"/>
              </a:spcAft>
              <a:buClrTx/>
              <a:buFont typeface="Arial" panose="020B0604020202020204" pitchFamily="34" charset="0"/>
              <a:buChar char="•"/>
              <a:defRPr/>
            </a:pPr>
            <a:endParaRPr lang="en-US" sz="1600" dirty="0">
              <a:latin typeface="Arial" pitchFamily="34" charset="0"/>
            </a:endParaRPr>
          </a:p>
        </p:txBody>
      </p:sp>
    </p:spTree>
    <p:extLst>
      <p:ext uri="{BB962C8B-B14F-4D97-AF65-F5344CB8AC3E}">
        <p14:creationId xmlns:p14="http://schemas.microsoft.com/office/powerpoint/2010/main" val="2904467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684" y="762000"/>
            <a:ext cx="7751547" cy="466344"/>
          </a:xfrm>
        </p:spPr>
        <p:txBody>
          <a:bodyPr/>
          <a:lstStyle/>
          <a:p>
            <a:r>
              <a:rPr lang="en-US" sz="1800" dirty="0"/>
              <a:t>Project Timeline</a:t>
            </a:r>
          </a:p>
        </p:txBody>
      </p:sp>
      <p:sp>
        <p:nvSpPr>
          <p:cNvPr id="4" name="Rectangle 3"/>
          <p:cNvSpPr/>
          <p:nvPr/>
        </p:nvSpPr>
        <p:spPr>
          <a:xfrm>
            <a:off x="462684" y="2209800"/>
            <a:ext cx="8452716" cy="2092881"/>
          </a:xfrm>
          <a:prstGeom prst="rect">
            <a:avLst/>
          </a:prstGeom>
        </p:spPr>
        <p:txBody>
          <a:bodyPr wrap="square">
            <a:spAutoFit/>
          </a:bodyPr>
          <a:lstStyle/>
          <a:p>
            <a:pPr eaLnBrk="1" hangingPunct="1">
              <a:spcBef>
                <a:spcPts val="0"/>
              </a:spcBef>
              <a:spcAft>
                <a:spcPts val="1200"/>
              </a:spcAft>
              <a:tabLst>
                <a:tab pos="4117975" algn="l"/>
              </a:tabLst>
            </a:pPr>
            <a:r>
              <a:rPr lang="en-US" altLang="en-US" dirty="0">
                <a:latin typeface="Arial" panose="020B0604020202020204" pitchFamily="34" charset="0"/>
              </a:rPr>
              <a:t>Board Award New Flyer 194 40-foot Hybrid Option……………….…Today</a:t>
            </a:r>
          </a:p>
          <a:p>
            <a:pPr eaLnBrk="1" hangingPunct="1">
              <a:spcBef>
                <a:spcPts val="0"/>
              </a:spcBef>
              <a:spcAft>
                <a:spcPts val="1200"/>
              </a:spcAft>
              <a:tabLst>
                <a:tab pos="4117975" algn="l"/>
              </a:tabLst>
            </a:pPr>
            <a:r>
              <a:rPr lang="en-US" altLang="en-US" dirty="0">
                <a:latin typeface="Arial" panose="020B0604020202020204" pitchFamily="34" charset="0"/>
              </a:rPr>
              <a:t>Board Award Professional Services Contract…………….…………..</a:t>
            </a:r>
            <a:r>
              <a:rPr lang="en-US" altLang="en-US" dirty="0"/>
              <a:t>Nov 2018  </a:t>
            </a:r>
            <a:endParaRPr lang="en-US" altLang="en-US" dirty="0">
              <a:highlight>
                <a:srgbClr val="FFFF00"/>
              </a:highlight>
              <a:latin typeface="Arial" panose="020B0604020202020204" pitchFamily="34" charset="0"/>
            </a:endParaRPr>
          </a:p>
          <a:p>
            <a:pPr eaLnBrk="1" hangingPunct="1">
              <a:spcBef>
                <a:spcPts val="0"/>
              </a:spcBef>
              <a:spcAft>
                <a:spcPts val="1200"/>
              </a:spcAft>
              <a:tabLst>
                <a:tab pos="4117975" algn="l"/>
              </a:tabLst>
            </a:pPr>
            <a:r>
              <a:rPr lang="en-US" altLang="en-US" dirty="0">
                <a:latin typeface="Arial" panose="020B0604020202020204" pitchFamily="34" charset="0"/>
              </a:rPr>
              <a:t>194 Option Vehicle Design Review Activities…………………………</a:t>
            </a:r>
            <a:r>
              <a:rPr lang="en-US" altLang="en-US" dirty="0"/>
              <a:t>Dec 2018 </a:t>
            </a:r>
          </a:p>
          <a:p>
            <a:pPr eaLnBrk="1" hangingPunct="1">
              <a:spcBef>
                <a:spcPts val="0"/>
              </a:spcBef>
              <a:spcAft>
                <a:spcPts val="1200"/>
              </a:spcAft>
              <a:tabLst>
                <a:tab pos="4117975" algn="l"/>
              </a:tabLst>
            </a:pPr>
            <a:r>
              <a:rPr lang="en-US" altLang="en-US" dirty="0">
                <a:latin typeface="Arial" panose="020B0604020202020204" pitchFamily="34" charset="0"/>
              </a:rPr>
              <a:t>194 Option Vehicle Deliveries Begins……………………………........</a:t>
            </a:r>
            <a:r>
              <a:rPr lang="en-US" altLang="en-US" dirty="0"/>
              <a:t>June 2019</a:t>
            </a:r>
          </a:p>
          <a:p>
            <a:pPr eaLnBrk="1" hangingPunct="1">
              <a:spcBef>
                <a:spcPts val="0"/>
              </a:spcBef>
              <a:spcAft>
                <a:spcPts val="1200"/>
              </a:spcAft>
              <a:tabLst>
                <a:tab pos="4117975" algn="l"/>
              </a:tabLst>
            </a:pPr>
            <a:r>
              <a:rPr lang="en-US" altLang="en-US" dirty="0">
                <a:latin typeface="Arial" panose="020B0604020202020204" pitchFamily="34" charset="0"/>
              </a:rPr>
              <a:t>194 Option Vehicle Deliveries Concludes……………………….…….Sept</a:t>
            </a:r>
            <a:r>
              <a:rPr lang="en-US" altLang="en-US" dirty="0"/>
              <a:t> 2020</a:t>
            </a:r>
          </a:p>
        </p:txBody>
      </p:sp>
      <p:sp>
        <p:nvSpPr>
          <p:cNvPr id="9" name="Rectangle 9">
            <a:extLst>
              <a:ext uri="{FF2B5EF4-FFF2-40B4-BE49-F238E27FC236}">
                <a16:creationId xmlns:a16="http://schemas.microsoft.com/office/drawing/2014/main" id="{7EF67A1C-3648-47FE-A4CB-776B5BB35467}"/>
              </a:ext>
            </a:extLst>
          </p:cNvPr>
          <p:cNvSpPr txBox="1">
            <a:spLocks noChangeArrowheads="1"/>
          </p:cNvSpPr>
          <p:nvPr/>
        </p:nvSpPr>
        <p:spPr bwMode="auto">
          <a:xfrm>
            <a:off x="462684" y="381000"/>
            <a:ext cx="4990469"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28600" indent="-228600" algn="l" rtl="0" eaLnBrk="0" fontAlgn="base" hangingPunct="0">
              <a:spcBef>
                <a:spcPct val="100000"/>
              </a:spcBef>
              <a:spcAft>
                <a:spcPct val="0"/>
              </a:spcAft>
              <a:buClr>
                <a:srgbClr val="0033CC"/>
              </a:buClr>
              <a:buChar char="•"/>
              <a:defRPr sz="2400" b="1">
                <a:solidFill>
                  <a:schemeClr val="tx1"/>
                </a:solidFill>
                <a:latin typeface="Verdana" panose="020B0604030504040204" pitchFamily="34" charset="0"/>
                <a:ea typeface="+mn-ea"/>
                <a:cs typeface="Arial" panose="020B0604020202020204" pitchFamily="34" charset="0"/>
              </a:defRPr>
            </a:lvl1pPr>
            <a:lvl2pPr marL="742950" indent="-285750" algn="l" rtl="0" eaLnBrk="0" fontAlgn="base" hangingPunct="0">
              <a:spcBef>
                <a:spcPct val="20000"/>
              </a:spcBef>
              <a:spcAft>
                <a:spcPct val="0"/>
              </a:spcAft>
              <a:buClr>
                <a:srgbClr val="0033CC"/>
              </a:buClr>
              <a:buFont typeface="Arial" panose="020B0604020202020204" pitchFamily="34" charset="0"/>
              <a:buChar char="–"/>
              <a:defRPr sz="2000">
                <a:solidFill>
                  <a:schemeClr val="tx1"/>
                </a:solidFill>
                <a:latin typeface="Verdana" panose="020B0604030504040204" pitchFamily="34" charset="0"/>
                <a:cs typeface="Arial" panose="020B0604020202020204" pitchFamily="34" charset="0"/>
              </a:defRPr>
            </a:lvl2pPr>
            <a:lvl3pPr marL="1143000" indent="-228600" algn="l" rtl="0" eaLnBrk="0" fontAlgn="base" hangingPunct="0">
              <a:spcBef>
                <a:spcPct val="20000"/>
              </a:spcBef>
              <a:spcAft>
                <a:spcPct val="0"/>
              </a:spcAft>
              <a:buClr>
                <a:srgbClr val="0033CC"/>
              </a:buClr>
              <a:buChar char="•"/>
              <a:defRPr sz="2000">
                <a:solidFill>
                  <a:schemeClr val="tx1"/>
                </a:solidFill>
                <a:latin typeface="Verdana" panose="020B0604030504040204" pitchFamily="34" charset="0"/>
                <a:cs typeface="Arial" panose="020B0604020202020204" pitchFamily="34" charset="0"/>
              </a:defRPr>
            </a:lvl3pPr>
            <a:lvl4pPr marL="1600200" indent="-228600" algn="l" rtl="0" eaLnBrk="0" fontAlgn="base" hangingPunct="0">
              <a:spcBef>
                <a:spcPct val="20000"/>
              </a:spcBef>
              <a:spcAft>
                <a:spcPct val="0"/>
              </a:spcAft>
              <a:buClr>
                <a:srgbClr val="0033CC"/>
              </a:buClr>
              <a:buChar char="–"/>
              <a:defRPr sz="2000">
                <a:solidFill>
                  <a:schemeClr val="tx1"/>
                </a:solidFill>
                <a:latin typeface="Verdana" panose="020B0604030504040204" pitchFamily="34" charset="0"/>
                <a:cs typeface="Arial" panose="020B0604020202020204" pitchFamily="34" charset="0"/>
              </a:defRPr>
            </a:lvl4pPr>
            <a:lvl5pPr marL="2057400" indent="-228600" algn="l" rtl="0" eaLnBrk="0" fontAlgn="base" hangingPunct="0">
              <a:spcBef>
                <a:spcPct val="20000"/>
              </a:spcBef>
              <a:spcAft>
                <a:spcPct val="0"/>
              </a:spcAft>
              <a:buClr>
                <a:srgbClr val="0033CC"/>
              </a:buClr>
              <a:buChar char="»"/>
              <a:defRPr sz="2000">
                <a:solidFill>
                  <a:schemeClr val="tx1"/>
                </a:solidFill>
                <a:latin typeface="Verdana" panose="020B0604030504040204" pitchFamily="34" charset="0"/>
                <a:cs typeface="Arial" panose="020B0604020202020204" pitchFamily="34" charset="0"/>
              </a:defRPr>
            </a:lvl5pPr>
            <a:lvl6pPr marL="2514600" indent="-228600" algn="l" rtl="0" eaLnBrk="0" fontAlgn="base" hangingPunct="0">
              <a:spcBef>
                <a:spcPct val="0"/>
              </a:spcBef>
              <a:spcAft>
                <a:spcPct val="0"/>
              </a:spcAft>
              <a:buClr>
                <a:srgbClr val="0033CC"/>
              </a:buClr>
              <a:buChar char="»"/>
              <a:defRPr sz="2000">
                <a:solidFill>
                  <a:schemeClr val="tx1"/>
                </a:solidFill>
                <a:latin typeface="Verdana" panose="020B0604030504040204" pitchFamily="34" charset="0"/>
                <a:cs typeface="Arial" panose="020B0604020202020204" pitchFamily="34" charset="0"/>
              </a:defRPr>
            </a:lvl6pPr>
            <a:lvl7pPr marL="2971800" indent="-228600" algn="l" rtl="0" eaLnBrk="0" fontAlgn="base" hangingPunct="0">
              <a:spcBef>
                <a:spcPct val="0"/>
              </a:spcBef>
              <a:spcAft>
                <a:spcPct val="0"/>
              </a:spcAft>
              <a:buClr>
                <a:srgbClr val="0033CC"/>
              </a:buClr>
              <a:buChar char="»"/>
              <a:defRPr sz="2000">
                <a:solidFill>
                  <a:schemeClr val="tx1"/>
                </a:solidFill>
                <a:latin typeface="Verdana" panose="020B0604030504040204" pitchFamily="34" charset="0"/>
                <a:cs typeface="Arial" panose="020B0604020202020204" pitchFamily="34" charset="0"/>
              </a:defRPr>
            </a:lvl7pPr>
            <a:lvl8pPr marL="3429000" indent="-228600" algn="l" rtl="0" eaLnBrk="0" fontAlgn="base" hangingPunct="0">
              <a:spcBef>
                <a:spcPct val="0"/>
              </a:spcBef>
              <a:spcAft>
                <a:spcPct val="0"/>
              </a:spcAft>
              <a:buClr>
                <a:srgbClr val="0033CC"/>
              </a:buClr>
              <a:buChar char="»"/>
              <a:defRPr sz="2000">
                <a:solidFill>
                  <a:schemeClr val="tx1"/>
                </a:solidFill>
                <a:latin typeface="Verdana" panose="020B0604030504040204" pitchFamily="34" charset="0"/>
                <a:cs typeface="Arial" panose="020B0604020202020204" pitchFamily="34" charset="0"/>
              </a:defRPr>
            </a:lvl8pPr>
            <a:lvl9pPr marL="3886200" indent="-228600" algn="l" rtl="0" eaLnBrk="0" fontAlgn="base" hangingPunct="0">
              <a:spcBef>
                <a:spcPct val="0"/>
              </a:spcBef>
              <a:spcAft>
                <a:spcPct val="0"/>
              </a:spcAft>
              <a:buClr>
                <a:srgbClr val="0033CC"/>
              </a:buClr>
              <a:buChar char="»"/>
              <a:defRPr sz="2000">
                <a:solidFill>
                  <a:schemeClr val="tx1"/>
                </a:solidFill>
                <a:latin typeface="Verdana" panose="020B0604030504040204" pitchFamily="34" charset="0"/>
                <a:cs typeface="Arial" panose="020B0604020202020204" pitchFamily="34" charset="0"/>
              </a:defRPr>
            </a:lvl9pPr>
          </a:lstStyle>
          <a:p>
            <a:pPr marL="0" indent="0">
              <a:buNone/>
            </a:pPr>
            <a:r>
              <a:rPr lang="en-US" altLang="en-US" sz="1100" dirty="0">
                <a:solidFill>
                  <a:srgbClr val="00269E"/>
                </a:solidFill>
                <a:latin typeface="Arial" panose="020B0604020202020204" pitchFamily="34" charset="0"/>
              </a:rPr>
              <a:t>Contract No. 679:  </a:t>
            </a:r>
            <a:r>
              <a:rPr lang="en-US" altLang="en-US" sz="1100" kern="0" dirty="0">
                <a:solidFill>
                  <a:srgbClr val="00269E"/>
                </a:solidFill>
                <a:latin typeface="Arial" panose="020B0604020202020204" pitchFamily="34" charset="0"/>
              </a:rPr>
              <a:t>New Flyer 194 40-foot Advanced Hybrid Option Order</a:t>
            </a:r>
          </a:p>
        </p:txBody>
      </p:sp>
    </p:spTree>
    <p:extLst>
      <p:ext uri="{BB962C8B-B14F-4D97-AF65-F5344CB8AC3E}">
        <p14:creationId xmlns:p14="http://schemas.microsoft.com/office/powerpoint/2010/main" val="3298055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6"/>
          <p:cNvSpPr>
            <a:spLocks noGrp="1"/>
          </p:cNvSpPr>
          <p:nvPr>
            <p:ph type="title"/>
          </p:nvPr>
        </p:nvSpPr>
        <p:spPr bwMode="auto">
          <a:xfrm>
            <a:off x="462684" y="779651"/>
            <a:ext cx="7751762" cy="466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altLang="en-US" sz="1800" dirty="0"/>
              <a:t>Request of the Fiscal Management and Control Board</a:t>
            </a:r>
          </a:p>
        </p:txBody>
      </p:sp>
      <p:sp>
        <p:nvSpPr>
          <p:cNvPr id="12292" name="Rectangle 7"/>
          <p:cNvSpPr>
            <a:spLocks noChangeArrowheads="1"/>
          </p:cNvSpPr>
          <p:nvPr/>
        </p:nvSpPr>
        <p:spPr bwMode="auto">
          <a:xfrm>
            <a:off x="304800" y="1464707"/>
            <a:ext cx="86868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1450" indent="-171450">
              <a:defRPr>
                <a:solidFill>
                  <a:schemeClr val="tx1"/>
                </a:solidFill>
                <a:latin typeface="Verdana" panose="020B0604030504040204" pitchFamily="34" charset="0"/>
                <a:cs typeface="Arial" panose="020B0604020202020204" pitchFamily="34" charset="0"/>
              </a:defRPr>
            </a:lvl1pPr>
            <a:lvl2pPr marL="628650" indent="-1714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lvl="1" indent="0" eaLnBrk="1" hangingPunct="1">
              <a:spcAft>
                <a:spcPts val="600"/>
              </a:spcAft>
              <a:defRPr/>
            </a:pPr>
            <a:r>
              <a:rPr lang="en-US" sz="1600" b="1" dirty="0">
                <a:latin typeface="Arial" panose="020B0604020202020204" pitchFamily="34" charset="0"/>
              </a:rPr>
              <a:t>Vehicle Engineering requests that the Fiscal and Management Control Board authorize the General Manager &amp; CEO, or his designee, to award and execute an Option Order on existing Contract No. 679 to manufacture, furnish and deliver 194 new low floor advanced hybrid buses with spares, training, training aids, specials tools, publications and communications for a total delivered amount not to exceed </a:t>
            </a:r>
            <a:r>
              <a:rPr lang="en-US" sz="1600" dirty="0">
                <a:latin typeface="Arial" panose="020B0604020202020204" pitchFamily="34" charset="0"/>
              </a:rPr>
              <a:t>$150,163,886.</a:t>
            </a:r>
            <a:r>
              <a:rPr lang="en-US" sz="1400" b="1" dirty="0">
                <a:latin typeface="Arial" pitchFamily="34" charset="0"/>
                <a:cs typeface="+mn-cs"/>
              </a:rPr>
              <a:t>	</a:t>
            </a:r>
          </a:p>
        </p:txBody>
      </p:sp>
      <p:sp>
        <p:nvSpPr>
          <p:cNvPr id="7" name="Rectangle 9">
            <a:extLst>
              <a:ext uri="{FF2B5EF4-FFF2-40B4-BE49-F238E27FC236}">
                <a16:creationId xmlns:a16="http://schemas.microsoft.com/office/drawing/2014/main" id="{217F4C4D-F2E7-47EE-B8B1-5978EB9E077E}"/>
              </a:ext>
            </a:extLst>
          </p:cNvPr>
          <p:cNvSpPr txBox="1">
            <a:spLocks noChangeArrowheads="1"/>
          </p:cNvSpPr>
          <p:nvPr/>
        </p:nvSpPr>
        <p:spPr bwMode="auto">
          <a:xfrm>
            <a:off x="462684" y="381000"/>
            <a:ext cx="4990469"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28600" indent="-228600" algn="l" rtl="0" eaLnBrk="0" fontAlgn="base" hangingPunct="0">
              <a:spcBef>
                <a:spcPct val="100000"/>
              </a:spcBef>
              <a:spcAft>
                <a:spcPct val="0"/>
              </a:spcAft>
              <a:buClr>
                <a:srgbClr val="0033CC"/>
              </a:buClr>
              <a:buChar char="•"/>
              <a:defRPr sz="2400" b="1">
                <a:solidFill>
                  <a:schemeClr val="tx1"/>
                </a:solidFill>
                <a:latin typeface="Verdana" panose="020B0604030504040204" pitchFamily="34" charset="0"/>
                <a:ea typeface="+mn-ea"/>
                <a:cs typeface="Arial" panose="020B0604020202020204" pitchFamily="34" charset="0"/>
              </a:defRPr>
            </a:lvl1pPr>
            <a:lvl2pPr marL="742950" indent="-285750" algn="l" rtl="0" eaLnBrk="0" fontAlgn="base" hangingPunct="0">
              <a:spcBef>
                <a:spcPct val="20000"/>
              </a:spcBef>
              <a:spcAft>
                <a:spcPct val="0"/>
              </a:spcAft>
              <a:buClr>
                <a:srgbClr val="0033CC"/>
              </a:buClr>
              <a:buFont typeface="Arial" panose="020B0604020202020204" pitchFamily="34" charset="0"/>
              <a:buChar char="–"/>
              <a:defRPr sz="2000">
                <a:solidFill>
                  <a:schemeClr val="tx1"/>
                </a:solidFill>
                <a:latin typeface="Verdana" panose="020B0604030504040204" pitchFamily="34" charset="0"/>
                <a:cs typeface="Arial" panose="020B0604020202020204" pitchFamily="34" charset="0"/>
              </a:defRPr>
            </a:lvl2pPr>
            <a:lvl3pPr marL="1143000" indent="-228600" algn="l" rtl="0" eaLnBrk="0" fontAlgn="base" hangingPunct="0">
              <a:spcBef>
                <a:spcPct val="20000"/>
              </a:spcBef>
              <a:spcAft>
                <a:spcPct val="0"/>
              </a:spcAft>
              <a:buClr>
                <a:srgbClr val="0033CC"/>
              </a:buClr>
              <a:buChar char="•"/>
              <a:defRPr sz="2000">
                <a:solidFill>
                  <a:schemeClr val="tx1"/>
                </a:solidFill>
                <a:latin typeface="Verdana" panose="020B0604030504040204" pitchFamily="34" charset="0"/>
                <a:cs typeface="Arial" panose="020B0604020202020204" pitchFamily="34" charset="0"/>
              </a:defRPr>
            </a:lvl3pPr>
            <a:lvl4pPr marL="1600200" indent="-228600" algn="l" rtl="0" eaLnBrk="0" fontAlgn="base" hangingPunct="0">
              <a:spcBef>
                <a:spcPct val="20000"/>
              </a:spcBef>
              <a:spcAft>
                <a:spcPct val="0"/>
              </a:spcAft>
              <a:buClr>
                <a:srgbClr val="0033CC"/>
              </a:buClr>
              <a:buChar char="–"/>
              <a:defRPr sz="2000">
                <a:solidFill>
                  <a:schemeClr val="tx1"/>
                </a:solidFill>
                <a:latin typeface="Verdana" panose="020B0604030504040204" pitchFamily="34" charset="0"/>
                <a:cs typeface="Arial" panose="020B0604020202020204" pitchFamily="34" charset="0"/>
              </a:defRPr>
            </a:lvl4pPr>
            <a:lvl5pPr marL="2057400" indent="-228600" algn="l" rtl="0" eaLnBrk="0" fontAlgn="base" hangingPunct="0">
              <a:spcBef>
                <a:spcPct val="20000"/>
              </a:spcBef>
              <a:spcAft>
                <a:spcPct val="0"/>
              </a:spcAft>
              <a:buClr>
                <a:srgbClr val="0033CC"/>
              </a:buClr>
              <a:buChar char="»"/>
              <a:defRPr sz="2000">
                <a:solidFill>
                  <a:schemeClr val="tx1"/>
                </a:solidFill>
                <a:latin typeface="Verdana" panose="020B0604030504040204" pitchFamily="34" charset="0"/>
                <a:cs typeface="Arial" panose="020B0604020202020204" pitchFamily="34" charset="0"/>
              </a:defRPr>
            </a:lvl5pPr>
            <a:lvl6pPr marL="2514600" indent="-228600" algn="l" rtl="0" eaLnBrk="0" fontAlgn="base" hangingPunct="0">
              <a:spcBef>
                <a:spcPct val="0"/>
              </a:spcBef>
              <a:spcAft>
                <a:spcPct val="0"/>
              </a:spcAft>
              <a:buClr>
                <a:srgbClr val="0033CC"/>
              </a:buClr>
              <a:buChar char="»"/>
              <a:defRPr sz="2000">
                <a:solidFill>
                  <a:schemeClr val="tx1"/>
                </a:solidFill>
                <a:latin typeface="Verdana" panose="020B0604030504040204" pitchFamily="34" charset="0"/>
                <a:cs typeface="Arial" panose="020B0604020202020204" pitchFamily="34" charset="0"/>
              </a:defRPr>
            </a:lvl6pPr>
            <a:lvl7pPr marL="2971800" indent="-228600" algn="l" rtl="0" eaLnBrk="0" fontAlgn="base" hangingPunct="0">
              <a:spcBef>
                <a:spcPct val="0"/>
              </a:spcBef>
              <a:spcAft>
                <a:spcPct val="0"/>
              </a:spcAft>
              <a:buClr>
                <a:srgbClr val="0033CC"/>
              </a:buClr>
              <a:buChar char="»"/>
              <a:defRPr sz="2000">
                <a:solidFill>
                  <a:schemeClr val="tx1"/>
                </a:solidFill>
                <a:latin typeface="Verdana" panose="020B0604030504040204" pitchFamily="34" charset="0"/>
                <a:cs typeface="Arial" panose="020B0604020202020204" pitchFamily="34" charset="0"/>
              </a:defRPr>
            </a:lvl7pPr>
            <a:lvl8pPr marL="3429000" indent="-228600" algn="l" rtl="0" eaLnBrk="0" fontAlgn="base" hangingPunct="0">
              <a:spcBef>
                <a:spcPct val="0"/>
              </a:spcBef>
              <a:spcAft>
                <a:spcPct val="0"/>
              </a:spcAft>
              <a:buClr>
                <a:srgbClr val="0033CC"/>
              </a:buClr>
              <a:buChar char="»"/>
              <a:defRPr sz="2000">
                <a:solidFill>
                  <a:schemeClr val="tx1"/>
                </a:solidFill>
                <a:latin typeface="Verdana" panose="020B0604030504040204" pitchFamily="34" charset="0"/>
                <a:cs typeface="Arial" panose="020B0604020202020204" pitchFamily="34" charset="0"/>
              </a:defRPr>
            </a:lvl8pPr>
            <a:lvl9pPr marL="3886200" indent="-228600" algn="l" rtl="0" eaLnBrk="0" fontAlgn="base" hangingPunct="0">
              <a:spcBef>
                <a:spcPct val="0"/>
              </a:spcBef>
              <a:spcAft>
                <a:spcPct val="0"/>
              </a:spcAft>
              <a:buClr>
                <a:srgbClr val="0033CC"/>
              </a:buClr>
              <a:buChar char="»"/>
              <a:defRPr sz="2000">
                <a:solidFill>
                  <a:schemeClr val="tx1"/>
                </a:solidFill>
                <a:latin typeface="Verdana" panose="020B0604030504040204" pitchFamily="34" charset="0"/>
                <a:cs typeface="Arial" panose="020B0604020202020204" pitchFamily="34" charset="0"/>
              </a:defRPr>
            </a:lvl9pPr>
          </a:lstStyle>
          <a:p>
            <a:pPr marL="0" indent="0">
              <a:buNone/>
            </a:pPr>
            <a:r>
              <a:rPr lang="en-US" altLang="en-US" sz="1100" dirty="0">
                <a:solidFill>
                  <a:srgbClr val="00269E"/>
                </a:solidFill>
                <a:latin typeface="Arial" panose="020B0604020202020204" pitchFamily="34" charset="0"/>
              </a:rPr>
              <a:t>Contract No. 679:  </a:t>
            </a:r>
            <a:r>
              <a:rPr lang="en-US" altLang="en-US" sz="1100" kern="0" dirty="0">
                <a:solidFill>
                  <a:srgbClr val="00269E"/>
                </a:solidFill>
                <a:latin typeface="Arial" panose="020B0604020202020204" pitchFamily="34" charset="0"/>
              </a:rPr>
              <a:t>New Flyer 194 40-foot Advanced Hybrid Option Order</a:t>
            </a:r>
          </a:p>
        </p:txBody>
      </p:sp>
    </p:spTree>
    <p:extLst>
      <p:ext uri="{BB962C8B-B14F-4D97-AF65-F5344CB8AC3E}">
        <p14:creationId xmlns:p14="http://schemas.microsoft.com/office/powerpoint/2010/main" val="75757179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EKKOCHARTIMAGE" val="PICTURE"/>
  <p:tag name="MEKKO" val="MekkoChart"/>
  <p:tag name="MEKKOEXCEL6" val="False"/>
  <p:tag name="MEKKOEXCEL7" val="False"/>
  <p:tag name="MEKKOEXCEL8" val="False"/>
  <p:tag name="MEKKOXML1" val="4HooU0THZk28POP9trq+pbTvvzd/gcV8t56cq85kb3NDTsUhojRA0EsgEHHMH7oYP1SYpn09ysXVivguJdhTvfyVMsBLTGvcX7WPTor/CmXfOtOhH41qEIghVTfcT6o7+LHxt2iMj4vD/tblS6qzJ/OHdSMGn80SAkSMQY+vPsTFBOXVu41tbu8+6L0VwS+f0YXQsvhOkAyC9Q3nWduexXP1SnER2NIGshevehlmtKd+FtrOgnYeeOJm2Vh5Ae+y+xKhASf/IvnVfgtmbX2MyuTiuvk7voq6Rh2cOkR96QxxeK5kgawCNtUErPBqWVpcRxY69QRqLYD0d/R3mcrF5ZRvjT9yV41bhvRjGKBaSy/m+yRT4frjCaxVaNKsjR/f1Ci1c8I//o14A6hkV/Ahy9HetNYWo059XhLhcsACwOVpCafS/IFD0uR0vAWLFyIUM6aAEu7CFhzTxULFIFHBcUkvz/C3WJ3lqHf5xkf5MvIrgCRY/QZC59BgzxwSxpecveb4Z7fyu70GTl803C8LKOyGneG8SAGpfUeG8WTp+d5apno3MIPTLE7KMQ9EsFFjSSMgMzKZME3yGQWBjFFq+K5RQO6jgOfolyWl07nDmyPLnzZXkljID715DP1QkKVGGBxtAPcMvXCINYfbJaxiZEuEmvozCcM+D78yCW1oGrDvzcCoi/iKNKwlNfiJrGiP2Wkv8vRA20li1rE20I55J6N+kzaqG/T4Tqbg7pBP1qvbkKy6QcLMq7p+Im/jISfubdkIrbLvoCnBp2UU8d18ME9B36SAu/nBq7uLY/5WAtn5fOEP5e1NXucBNp3eII85w+hQX2UDUVEhzDGT8Dykg1WTRgGSonSfZFQ1s3tfjsnmTz67295UGft4nhjFAAH+NCJj4gy+/o6Y1OuT07EDztA5Aa/KAfIeGjR0rj2KaXGj1gV/5e8bB5XkstaeOfZFMIZkWetP+FEoKHtHAfcRBO3Zze+canBqeIerfztf4hWZrWGaq0dnUJdSjcF+uuo9A5kHwK5FbbbIFEEYDTFaSxO89KA5YMKvwayObowmaY/RpVT7B/iiDfq2AUIrTlClahO01GFYawQj6vFBpSCYh+7CxHoa3pcm8UsH9hpdRx/A8RvFfWka6qQdWUjB/xIqy0wZFHzGLyeo5MKXRkblAUB9vFYt8xJ9BGEuAfgXHA7yvyWWamuFPhFCfctvBK6SnZSNh8ZOzzq6EDJco9UMX8Nyh3/b7CpYv43d/61qk0bm8DyV0nwxiGoe1m8DqKJneHRshFE7a26MWfy59pNOOGpjmxmTy4J0aJXWB4JlDfyEsQHvlAVArG9Rma9aSumVdSO97cL49ZBIlg7qQwcvhS0A4xDnAZapCfUJl+rRfxvvgSsI89Vbzo+Jv9A6R03uyG5VF0esZKY/FsXryYJwDGSQOVzkfhA0x6vOcysI8Z92jJwcdL2SUiGXPJPX0KDxCPU5kWTcszGXuycqMA/MA6Ao1n7/xR4r1m1K/5EbmPcr69mWePM944zsqps0T8WJcDT3SXnZZdZ3c6sZSv/9aQOP8HSN70+6Ubmt2FW8tmMlUw3URz67VKGgDOHFn9jgUh3bjVzDPua5wgfmv1/wAxrEG04V8F8MekjpA6GrXem3lkIfNSPzDzv2h6/OhhYYxLkXasxYMtuR2ARs8TOGXoRS1fs1dsXx1TsFdcx+RMwA8RhIGl56hpfhSQBERaK64Yapg7qOS/I9KL8WgVOsCSJ9Ty8PzeJfhG3EnI1HruQqHdXTJRPaaW7d3n0DtMuDh0ksG3gydSN+Fhc6JDFfd/Quoet/UEPtmqK1UhTG9HGSZPMAX3TIkivL+uUoh0fLor+dr+RBkN3tufL9O/uVklR75NaubomtyyZuKufQATwCmFdXpRKpvBFtpiXkkpAkgEK6d49aXDOQCWyzn+Tm87bT/lRPke29bvs3ez8LdR7vRxtzusDypJGdLO+HyEOHQ8AuPXFEPB+gTQUE4+OB9ZtbSu1jch5eY4M9ujzpBjLbtjficSQt4eTO1S0P/NExBEU9XcQRJ9xeceVnlXQri6fs/OKIuDA2rnjKnj3YYcOCpCB558CDG2iR2b3FPnBUVZ81hcVPnqTX8ALlNkpYisoSojqqtflBNErOVSgfFzNqbP2QJpjrDBBPX83szdMi0bznSSN0epFnfsZuE+avdj1985C3WoCK/ZqoYow8uYtLlByo6Xnj4EsJ0vNfo3lH0byniQzVU1xzMEDg2t+dps2zXCKOn5m4fOAVLW8SdnoByz6/nkqLPi6YRr3hSaHaCyTky5714LaMg8X8CL5QwTFYhRSJ7g5xpFwSErQ5C8rOv1mKUedUBunBYaTFwLVhkjPzPnOH3jvTe3BnrzJulW7sbtA5lfyVAQi0k2FcwAa1LJFivit+DYukqhLxKViitRbB/dGzlIbiz/rMtB5KPuICao3wPu4eq9BLNVzdZe1LqNvx6qYYXwF+MTZ7fB5qWG6u2ypCfstFovyCvPTzDd80q51QktaV2pjBDaAIpmDVohfoTo7j4oc4rSM8CpN1tV3GM/SQTFHoomzFaMc4susYmnsGlr5ezmfolvx4ckGpGPjSYBBKSmF12nMYtYTvaVdPrzO9MldfSH9PYYQZDU+fByb6ZlPNA/5DSaL8Lq0aLNA9YBOgaK42aWg4wFNz4AAH41JmiUWpvNeU9olphMhsNy4CulzETERD/Hs8R0SMp+T8+lRYWxA3Z3z3boj42Dxr/93KZWbXERd64/NTgbCKqBpKoTPDNFBkSDzYwa7wW9YHZSH1PlHAxzCBMKw4gED47CL9hC26OwUJG+IdMQ129qSJ71OkWxtbQf2cuwH/WplYXPvII9f/UXecT9JYQO26dzNbyr8vfjmGalrVPoZwBWiokCDdA3mKdb0WzLYTLzTGKMdCsB9EyE4kUf6z4wD5rYGle55yTNtJuKDdLJTqwi3aSImP/wcO+DM1VemTye/fp3PeDwnEDHsgfYJd7QFIFEBXIZRYj9T2vecLB1H1+1PZzDCuAXlRjag5o7aOxEoJxjydiqsBS0hASbpyItjro+xO5M5kXwxsHr+esJt1faapET9bEin9ZB5nutGCYQUPldafKbD1a+kr0OUYJ5vFRksyGqxsOnDmRS4DPIkN6cD41sceEsc//sj/L5EPw8YDjcm5qbIJieANSrxe7XIcMTT0ZnDNi5HfbgygiztA/7lWMmFVO8FzinbZkW/VeysXcHKJYcYm9MG6RbnCds/QQZHvPKLRpSOH1SqbwYghyES4CYQQ54temXhmCfgLCaiNomkuToWL7VPt2nJbwCkLAGAViKkTrZQwHFR1uqaWfxzCtpurLw5RwdHHUKmdLLKLEvNGSFI097U4D1Hp1IruR7BxPV/arm0/hMoQ3HPksmr5+jQ3oGcgyCUI9/VIDV5rXIkEfc5HXkiB3FNxi8M3V99uaf9CbswhhvW6n7vVL0peNenohyZRVUtIy08oCe8qAWIUoqnrO1B/tN8Tb9dABfRxmQ1KKUSiaTDox6Ej40/2plhDhiaosRXhoOwAah9bPMm13EjVxrVkN1mP6s48JbY8ZykWKxpdB32dEr6Wm6JmIAp111LQwHwZ1vKn3HGdEA5kDGPHn3rAz0TVvoN3QytGMn1r7+aR7hxtOjyeeWk4KTIuJmWNYvc6V9/MfXgv6QxIVLDIJw63VKmhxdgXu9Gr0HcU/FuwTXO5VLwsC/UtTan81Q8GQ/wX1YqovGytUK3IrpTDOsAv7hByNdsgLEWn/+mbVIIO3fTWEC0+X5Ht85NR34DIMHztHSbWxGxTu0zcD0+EoDcpA3rs2ITo4bMvx0hpHd9uspnDfT4VCsyqO+8dlr0vyos4kOnkiXJnsqjIlWgTAV8QDthZHJdvNDyZFNpScsy8xWnUtjBOdwuXeizzf6ZJpQjPdd7O7rUUsR0T61KhLKc0EewM/KZ9X4LP7Bf3H+hWwycChseOn9Ewm5X6be/iCclNgueBNRWANmQX+oUbChfV5sD4gdDfAaPyQxxAcX83M+4oWaxFJXCJlzvRBefQ0M258KagLy3+CvR5X7q4Zj943gH28D2kmkmwnAxnTon/z+ij8isWF4ynSnlC1OlJCp/qdMVeFqKGD2Lxq3d2wvFirL20+U9okfm4qddTLPAvw3HYUejJfSLjDqewV7WMljJSFiwT6+s+wsZYlSe7BIuqE+vHFKNJEPX5LpI7XqR7mV0SIw4BO4E2Zp0EwerMvmFk83oElxg6IQpV2S9FXHFkPHOmXolHD6UsY8mj4xbS7jaOv8b/u9ElS/LCmaq6FUUr/ejE4GdYD6GJKrNUvFgvIzly2kbk1U1WTANfKN2xV0BLVRNRi+OZKBjSiM0XvFVueF9kc3F2F5eAtVGkazNGZHOrnj60U/rgxgBZJpGvvpiUjUNKZpopbzj7oekfr8h3kGXSGEYXuaAoWlAyd9NwXas5f4HXMN9b+Vs/vEvylzBpqQznkXnlWh7RVPP/kYdMNomWqebKYrRFycB0PCtxVcRQ3D3e44PaLku+Mu7uscVBxy9Aaz+8nhA5KcSctKnu3P2NP/Hz2DGwPkupiX//ChOv1hfkh1OCiZXSSN7CJRpXuv1TeHMZkG7TUCKvARuZto9DQKimtDDvRwJiYLxTglQvqPUz2oyBZ8UVYEcDz4BLOiHrHLP1TegxbF8y1twgJvVlZE3erxkXDb8vibdp4ghQv0bLjIEh1aFqV6KlWngnU1chghOChp/RD0zSYynzP3vhFDso007k525nFfr+h1wP90s/theWsk8KBxOLS7BI2ncWiGJxWISlxbP/e2jnktvzsVzQ4HywemxTPoBLbRiujpCDYj5mHODxNIsGcwCwrOWc6egj4Fhm6cvHjmPq+C55+RPbJM0pzx1iIyRHsEunfgcJHQ+Pg3IgrlQUb+Ij2nkJAeXTjTkyQa6T8QF9rqzfNTrxdOLMktv61bAonkiLFL5PM77gX01rPWZW2fOxD82JJnKdoMhegKDgtqjNWiVIA5dEkKwrkaRpGCcHhORcE31KgcbWu6MZui0zm/K1cd1v5aLF37x1PVCVLNiGtHwrfByNSAUDLll9UgDpQ+UCYZvDB89hvh0Fz+I5eWJlcojwB/wouuoT1zMH9HY+upwdSwMhKuKBnRVwHLNv6seDdj3lwNlxV+E3+M5uBOELnlgC+7w3bpgXKXt1BvsZY4NhhWzpchRWfhFN/qR6zDPmNOYjmeiEe/oP/oQYDNH+pvLtc11FYdAwBLgoswxMnPMvu4Dhm5SCm380R0klidOCEo5Zr/gHmLzwqIrD+jioK0/A267fddYThlj+mkoq2pGgW2Ws3UClhgg3jxcx6OT1wMO7RSFsinSzH0+BpqRadC1xqd4WgGX29eqD5ZvMgRvsp32Z3eP1R1uU4tTerDHg1aWsPJts4Zw7WCQpbAE87gnICGGxvmPwpOpBpm4TyPTbHzHKG9FWxnScXsETWX5hlaBNEP78lMlqEdrQQsZ4WXCUJYUbWM9fcRtqeOJQQ+OA5CE+YUwdz2axMaE2CMQnDKA2UHQ75PVH+I94z+lVybRzDS9Dr7NMvn/N2vJ9o5g/QUpT3jf82u04WnHtaQm1vEJc8IbutHQfyJDPPn9rJG+r/l9cRkwcrUcQXMz5fiAFuch3fADsZ+uuvoyVGsI7lvOgQbqrs5JMzGrxyvZDuy/Lt/Zz0C2lCvm1sTt1OcFmb1gB0E2vEh9RS6Fuq0p/MyTtlZHq/44qbrAXwqdAQpqg20B6KpLXnkK9NSnkj4bPJGmXvvvWv4PJICJ6D50TbX0iVgqtFunEH37oHES5NrHGzAFhIkGxjgD+Ubz4jhr4UE+0SPE7BEsVvl0gCOks/Ws3Z2wvI3IFxmYgFW0kwT81FTAOKTz2AmO7+PBMfJN2AN2pujkt5VgLWEWeTDjI6VAOyGN1w1E0Ksr/6Fb++mk6uS64uDFu4Z5v7B57p/8xhE1bA3jsuvUaeb6v26VhT0cXfVkp973muNUU0rvWbvCRaBZMkOWtH/Wv+SHVkJfq2+7JXf4Q92qJJzVU2SK0ZjHUGxsVjXNh80vPGsqlGBH5c9DffuXpnK4k0X+2HM7g4Xjs1e8f+3bl37XFuHHPANwGsxDI9811MjTOkTj+KCOimrb0vF21lGz28EPlGsliPnvOaEjQyjovD+WutsG4xpFPU8AU9EKtALpLfuy+IWIABnu/mGTFU4HjGyi5J8WYovgBNeca0moIX00Sw4RVysTBr1E2IwoRFL5tEAXs1wA6w9kHXKDkeECmoof8Z40TdYnb6PHOl2omjFQz3uVX4Qh/WmOvDT0z5lBqR/WTMDoN5mrx7E10QOUkKXq52j+Z4p4mjRKfET9x7JZgL27PE9BAbMDDcUXk71/MhX6z7BoaNhv2NMG1S0qAzxc9T7CTm1PIr7HUzFjx5diqeDNjpljOomu6QofUcxQR+ZTjs9axGrfNoDzWJtvu1VF5AvD6Hg3gl1jLg+1fnhN5nYOp4bbHi7IIymhmyKCJaJ8vXiUmQzWcE4hAfQPUtirCmDMaXAVyaZBYpCj4FuJyqIBAG703AeJ3U7md4HEWjhSixinVzpzOea5nE/FGbxBpk3WP3iE0PqqUAO3k7t4R8yJ8vYBVLbZpAvVlEDNraCIos5BPZw9inikokQfTJUSof6AvK0mzGrBbLiygF6peBdCeUON+12BdA/+I3adiYaDb62UZ4P6IWkoQNtzdt44kD6nRjZ1AFKDeHrgUdB1t/4TSodbSMa6pdkWw8/89vP8keUMir1jZzDPhz0krMolns2t9112skmcAGMKB8tacF6wViheQR4+soX/3ExU+CuJaad5Qji9Y/lb/+oGbBSXTRt9WqGB2RDP8u+T2Hh5emoLySJQYLYCi+3+NwhllUhEkjfgbXfsIWKQJEaKcyq5TpfgSydkqyfHUPdhFe2RQ9U+sV+/fd4EZgSqkxJImNFwbdWswX5q3MIXrhOdRSS4ZlW7wUMsPYHYcs5hw+vPlhkAx/s+07BVhowR/QZWXFTgwn1KvRIeYo+0+TNnhYx5McszJfK2A65rTG++EL0egutVYu6Rd0dM4CBo478HIFLNV7nZXGlaWToQjQr5wvsAaXRzu3733sc62jnMvbhP/bZlc/IEDNu1VcADdc30cDARpKii1KcGdMhpSKg/LoTe7Jo7bB55/26RuGUZ0c4UO0wx038pEjhrCBoSdbLPQXI6g3kHiTzbwV1dFWwoX6GGJxdNkDEZZe2YvE8qEduySOIwOO8zSPTlKeiqJZvSq26sn8qlR1UHztKE0RAmbecCbVarp/O55NNHw2TRP/ZKFtxxy+hdroHH5SCNJpLSiYiVuKzE+HLS3YDbemev2V8faydVS9BrjVZGwJO55jfaBsdkmbsBn6PkdguhqWYmULmjrHoR4l0626cPy5yMkPs6rS6boDonwzdD0wAvvjajQfTz/kUr85DxuMEqUN/kPVEpXt2P0j4TVc6o7YUDXSfTLTI3HEprUgHfX2HziJfF53R5+MPKbheMFWOwPd6aEcfnKavdbev2I7+7bk4tS7NFxBPq3MlupP1ZMofpe6/bCDMAneS62aPYa96Wr6rB554b+ztZzxSiLrOHQLfpTJLs9yiT6UzGEj/yyTezTXkS0MMKBkSOmesqAYlwnY78FrtOaXexC9xS6ohoZC3K38LUopwFCs6mzvIIlYPZyOOvuyiB0I9YVqrFxRz/4KUtEPWqPm8MkKG78xVT8R1SKgXHzsMS5duHLXYr3ZVDmPD9HxA7n/pwN4sR/viXktu0jQjwEGtQF4sl9ZYKTPkgcHfqZiXrdRIOAJhZeBJncHf8OoFijrczyuLPPhf12TduWTYKKZZS8/nbfH4Guc5jCszx2yyysCMuOL5y44Mub0o2EAcD7+RiS2hMmRL97VOJLXY6Jr28r4kSbva6WulQt93HughyB6Q7jySWERB6M/4JFCoBoMNb8GWd7mtVYoYKwstTosKXPHEMwmvU7NZ/KOQIcUUJKjqfwmD9u1gdUuudHVZ32VY+iEM/v4KdelAKCovtqXbiYp5guiUAwlR5kgAxlSygY6OtRRZzi+gTErXjUqvFhJYtEDDx2GqI8ckzpUQaDgTb/V0MVmZowj1HP4tMOeIOfbAsARLADMbD/j+UwMsIQWtrv5BkysDwkGhNEiX+jKWMt3Pc6QpxIpHKCS9Ep/npAL3mkt+V+x9SFdZfC/x0cIUUB0aRdK9rcl+APi7tv/qMWD3jnxarv046AXAAT5EjtLu58omE9/odoz7szV4/qKUKNzfVJyg3bIggnMW0OzlwFVVhuUxM+yhRwnnImMoh2+WLCK3JmkXHuJUIgAKlMkjIeegG444R+pXkjNMNTJsLAUIGb9jJJcUYlfFVzBlqwDIBRHQnOaJfr6VRYH0Uze4XtTCOX0io43kl+76vHWdSpmlyyuOBk4G+Vj+QWNoqXPmJcY0tOCEkNCA+tD3JCO5FzTDgb61XK3SXTIy3NBEyot/3m4fqRn8mZk5SR+cQAh0O7ERFlXUtPfJxhQPr9mTv3IJP4mRMAKJvhc4gaJwwu2YwmDPPDAx1DSwtFTZpNAPruKt8yTePo81OHd86XIyLyb0MPttIKE5Bm8p1ljcwwKS/EDCnReZ3y0FfxIj5cMRvmnHPemLKS2S+Nw8fNEiB33XKrLeMgdO17znhJfjAM37rtYTK3/XC8iQsiBbgcpzyQFac1MO4Oi1H/FvmmwLZWT+ufZNW8tCeDJQJR/VxSyAHjZbe13PJ1Qi8TmNuACKj7sFJfZDEHJFA/NHUZhJbfTRgb3CJeZtI6MofqEkEhCUHDBk9BDwa4iI0Ygcd/FQT9rOjimuDBV4asugeHkSW0d6SG/4XPptHmuL+jvgQIPZQyurnUxS4fzHdsxyg56ioj931befyzmkchSth7Ftg/oVTJv+G8Xrbn+T6wUO40qBMTsK41ec48sq2SS8XyQl8MM12kwIMiGpa60LVtjCZ/H/t/vLepyueH0s9JaAfa6enene0RYnJ+sgvMsFgSxBdtzmA+Fc/saxmLb9A9aP4la3oRi1ykv/tb8nhtXzYbNkej6JompnGKSsAXjeDHEF/73tVslUwPFRhq4BsYYQimGhgymktyvpZPRGviQbqxcIVbtAOFbkXR+Y9sYKMzyVF8bSg73JdQ8I2JCKOGegUXMg7oNw8mdv3ToO7++BoBejxjVPt1cPp+cP4pcaEDq9VrYhsRj+DtjMrEd3n6unh0+mnu8zAMjkkY3IwREpf05eCdqmHsslJ1MP55G5210ukyBCo66FeLFkMn9HeshqMbAqS462xUxoGBdElcVd3RarxokE6dw+SZrER8U7Osm/ra+W2s5SaGg9Q0zczlq8r5wVMGUXNOrWbUvCe0Jrdmwa8kc5JFVLX2SPFaYq2StnUMCl4G9aDGRojGLAUZi6kQi493dyaF4/nMRtiEXpkUEwOqIFBExc/j6wTU367mGsUiX8iz1HwhGCyAV2V6b2d70rkzSCOimn7wM6ri6hdSiMARdCKMDEl+vEFost0LwiUnV9JhYjuUJsEdSN6xj27RxOYke6ZUP/lIjbqtsDWPGfaGVeCGHWW7ubqBBGu1sl78CQhutBGUasqwx5k0pE7FPqLomhcn5vD2SQFCgYPyecPKysZaimfvXYtOMNLLd6eWm3HIdXLhLyWcNasnKx9Qe0l3DOO6/cQxbUd+AoQErHYlhA+LgJxEKncJwkcQ0xqIiWsNDgLBJjrHt+Onp+enjKxfElmbmcX3TB+P/Mhv6Hge84J8lgOVM07+XpgH7zlNawJcS3re18IZBfgnPi+tu2uhj9JyAAVF6rvCetntaJHjRSP+jEzA7sfOjENvKHp/GXpHLToItOUdBBsCzY7fSCYMk3X8W/l5oCoIyW5pOOTcFwyQzFBKcLTpTNmTvbNSVHzqpYcijCU0XRZDtFq5g+Wbpz2tWVoyZf6+PynpDYdQV9zHzE7eH20cgyXtm/YIB4+yq1Rl4M2lUa/cFjgh7iNgKBh9QBg5DFmj6V1VoaBecQP7veZi+9Myw2Z4ujmHbpowNdKCh014nvPzLJhrfCbUWeggOQCXW31VmZBTIPQCpVb/uCCQPR5agqvxJ3YP+esasQFVt12gqFCZPmPd153ROzOfsoIOXH84Psd29YeDMPBNJ5GyOTWuz0dDIoNswFdgnX/laLIGpeUiaH8231AuotXX0GttyVVQRrsuQBEegZXIOpYFs/aBvbab4RqrjgozCUUlv4voS6K+M8hXYj05nUsdG3gmPiw4sv6VmJeStYrOUJew5nnQv5g0rnC+NO402khV5IPCVUpd4ASpDOWNYmCy46uW6gGo3+qA3u+PoWqdRL3GyvjRLufVIEn18HeniY+wK+Lhn0EjC0HYpOwz6b4+xRJmu5uJGkaA4c+QEkk/9/ZZ4l3CBVNYYAueu+SsvtyddQHt0eukefttxloX6FV+msqQfNvyiiu6HlsaCfNuBr5JBUmncpE6amSL6CQuIr2Epw+KLy2DOUIEHO/du/56R0Pg8mlpqovCloGbAzrvLYhmS/+uVkf2Wi4KzbOfwGg+BFVOLDojyWRmqkxYmmIAcW8qFyCxw6xTKSpQKA81NyNQKp4z7Exvex8rDI9VJfimDbs7uqvnaCQh3S0Flp49B9NU2x1J8qi8n6OfeMGUAd7PqpWcWYR7HefVBZM+9ZwEkimKrmSkCgJh9f9rbbJKKllmQ8xUrj7/ix28Es1dLkyPHa3Y2Sc0ZGeWkIKzRnAARGd43hqkGHKCQ8tHU5TOKmnhC/WysffBnKdJiR+tWVumtV0GRUeEjnl4k0FRBCci6zP/ADo3RbdQ5hfPuJ5qN82wUyvQdJ+5/zHxdyOiBrXO3nqRFsSZYP4reiGozLzQnUbXqIGTj1mYpHFPoa/ykTIh7146gydT5S+yeSr0PDGRXDr4ubBvzUdFHVWJ0Qsw8D6NZvyt9iKlV8XlznULHB15X+H9wap2UZYAh6SD5KysmeVpq2QN6lWDN0a6a/vDX83SZ+hEMxi78XC6g6P+U0vAV3CEMZT4X+e9CzEl3n43QY3bipHvbdgxscYOkBbcIzPZgRCsjviItKtIq4KRsK7gs3eTee0yrOWzzvDufUEB/jSytF6+VWeQwZQTpxZkjpFCO8ublnHNGVc16Hjgev9YFK6TnJf2wFY1Fn/1ARLDd0iLAWM2q202Qlv0lTaY6GYY8sKH8dGdRwOuBpgFzT485l8FDJbjtX5F81fupUjkIFImGTCkAmJjHG1MFHvx+MLOl7ZTzY26S6hazsx5dmXDcuLLQTqLJI1Ysz2acLNhPBP/uskBdSfDmhyXA2xWyIOFPS4i0ocxok+WWjJXvSt+7tlFcqCMY9FhOT9smV54oIRoCmFrFDeV0Sr1m6XJeBWNoU+UGTmwAbjG3ImECL02rOckoCQyYONgKZv/5qAgUWlQGdb+dIkwfra+Ff8j8Y+wynl2JP0rR3mic9npje0NCPdAdXv3Yxd3Zk+POAtyFmLwbp8KfXP+pRq852JCURNcSk3dh0gexPE9JCb4RCWgR+/euqX3tCGhPzX7MrQMq3CdoohBqj64DD3+UvwsxM5bd00zb2dwPWPAMpk0Tfw53JyOZOGVLVqUNpexUmSp+rWoIGrGUFT+GSik4PNKbIV5FVpEPMZ8/nZGkh1Y/51rrW7JwJ4gQKpryb/7M+upOtmnrhAPzJKzV0RypU5c9pKSVhPOBu4GP9PeE4kFm7x87GqLq6P9neuZZzgADzgyunyFwRDHhKVie7kKDU1VTzmCBYo8lC5d6VF/ZCfnnNe9Z2zxFEyrkjHQ4JK+cXig4nU82mQin/2BoPcT7GNbvnDpdWsETg8wrMSaLoy4ySQwCtXMIPaCnItNTc6EXF4dIWGiS3KZFk3wcWgZ0RR2iIdzYk9PZ7wT6D4Xgts52nX7UdjBB7uqjC6yWL4tO+doFAlD4qAwznnxao7CHGc3EYLT29tgEJ29N1WtDWiexEbB4JEWLudhH23wxSXy7wDyj6hlI/tr5Uh1T+GfmWhkuNAxB8PWf9xRNAKY+X906J7a1rJJ+xu0iBG0VTIw7ckmzpiF2R610JoIKccTiIX2UpJPoUEbAGqC36vxMfZaGj6lUMLGLXhvldITPd93033Si87NQ97FlXnEhO+KiPr7dZ8coJzXUccAET9nPLEqzE35X9CoplPhrIF3RMyqijGdA7NX4AsUv27AOs3yj9sTnXXVlNKRN5B55GGWj17JgKfAf1FhWopYfPd0YOPgRm6Fayickh79Sfy5ygFkfwYO9gca0kigL/cdgG3EMsrtU2wChN52cu2LqB7x52caLykM9cyfpweLzPSz637xIR1FZVSDN/0B6kUiXLE2IhzmyAq2kRpnsp5Xu8sTaELAEgnnSEXqs9E9I2KVZZYy2IByipRHJAEjUMX93bxfLsiCmZQgaQt2QAFLC+CeBOSJhbRNimv/1v1sMfUcsssTsRZBfchaXFJhDYjF139Bxf3lp5ZTKgCNgbsR/xqxPTduPQm9KrLSLuJWcVN7iekVDudAnJa9s4eO+vJN1BFY34GJZf+WI/kxm1CAi5A5oH7Bowf6ayw1/CmUSl14X/D2/x4rD3FIKAaSh3U87Jj/LcAvBWhDPZY9f7Kh2c5hWFilTWRd2p7q3Shy0OHrURxRU7+suo1GCnusS2ydMwry7CWoMuEMokaScFwD3yjfUm9OZ/q7ctyEEfE2g82AdG1olHgwbZVo5nh+NxIiksGjFlglmUCFKIpCO2A34UbxWl4iVVkHCUhtZUWKGWsNa8RSpL03jsHYFQD6IlFczUThUxESEeo8/eVwnFHP3zP5cVymIGh7LZMbidL+Tkj1PIYkPUEkpxT1Fc5ggVbR/z4L1D83FLlXZScjk4PDUvV5B0TdTV1mul41PgvNcOnjs9KVkryX8meNMutEcYzK/KLxJC8KRXPXzoszDADk/8MQP39Nbg1H5iqtZA0EH6dS2QtUlHCLSXOJay4HuycLslzYmoAW05CTt6XJ9Jvve4SKXSmdBQWHoFri9hP4BKWkS8l5kzPFVFx67n3X7ThA0cVLvu1KxuOC01aqDOMTF9ZJFdULd1rn28iwWLpgOgRSR632kMiieiYg//LvkI3iCyLJKGcXH4W8jmMyW2z4FQgW/xKmLLneNRKkdE6hSk3hx1dIOPRJ6LewjL9QhhQo4+khacf8LzxQCyJG70camiJWjEt821OFgt9bO5KKzyL7dFjQ8wLhepM8G3VZ3KF+Byg0TC1+l7tFPwn18Rp2fuwS7sQ5+gSyY2IptanlYoaTURPFKpa8PfzjbKxhmuAi4MyBGPUqY09UNQeCt+76aRGexm0/u1Tamq98MzyphbQawYCrecuuCQ9d4Rz9WFDWI2e8SKUbTUDC8CX3TdvA0MxkZGTTJPQ4C52XvZA4ZDsbuOYTeVsOP1yWo4GW35Q0GiMtZlBzVSF/+D+bGHG17S0HEkDZ+tRtEvWV1WfRAw+3HfbtRfAFviTtdCWxBl0BzawXqvKcprc6ttEXcC2PJY24NLT3iZXV7hpGupugS/nd2B5t8U01uYuht2j4RQ6Ec/TPN9nyTlSTzLFmN/Cbl1K3zsNbsdKdwbeStZudG+HdwXILDH5GbXMtKxvHH1XBq+6nQbQaAtAcZNhfgNlpPlTZf983NSHshWSDbvTrre7+qv8iz3uUxCCju+SHRYhrXQDo5+aO7mFz8bRl1kDa11f0gkUKp/LRFX1xlunq/Zi+lklPNgtcVdHNsCwThe76a7LQZ7PpNA0YBAM1bUcyck8upolqqFrohOEDkU/VYWjybT1Aa/c0DFARV6VD48czVUkPT/pFS6G3ZrToawU4oAALldUVQ/4TttqtoRPXIeA7PTH+zeMQybCv6aZ+DVk2buxCNB2I0MgCh3wJYgtUNsTorKoGA+/ojNA5OxcflXEV8h4ft90foXc+2qD9qRAqTLRAOvc1tU3zovzaBpoxVByg19wn8yP8G57UFCgJTDNCD7piszCDCN//uI1QfVILCOTs7kcb2u2S48YS/3s5X7FZGBwPiAT5BYb6ay9VrpDMotzpskdUOI/DlHrzZupORj5N3bmdieDHIj9IuW6FplEeA6s1sxoGIXM5oMc4KFdR8TW+2croig1YjULw6xlc/B4W/kQygC/Ay/mGeK3cuzTNpYwkiv2F9aSjTIjnJRjDvoDQ/ksecMrVLXIN6nAN2mCrmXLKpUPyvCxwbQBQ85wDkv81+5SQXHLRzHhAeayEi39tzbieB4IBlzlTn5MgrjU/FK+0o5L4WT78fbZbspdxa+A+ajSuEixlwRBiBRkOSRLH1mWPMdaOF8DXEYNYIEiMkfcc0KSsyzNg8exAD49DX9wS0naih/6zOqEwxi+imTnXfeQuWk8A+zBd0jG5hwatRXMP0dq4LBsLKGh5ZOYMhQgcjm4XPwts0JwHp/deY9LYnD0zXpsAgmS8zaqTleq/j5YELuhCKFmHQV/5bieD4VfcTj9jIqsKPMHPF9QXzfSM20/d+96y0uQ1PtL5hkJKDnwfInMQzYs/4y9KOb+XNCQZS1+8ja144a7/8SO16M6m/msOeq0F53XL8FG0/2FLSnImYG5Whau/0Ft0q+OhlSsbB8I2w2KNvVZsMyAg6MVh194whjoqsWluTtxRpFvZMe1ov4C+/9WWyqBywAmCd91UiEyJh1W/lCiPSUYxe2Q+alxGXKRI2UPJluKg3zBrOPefEuFjS+4SVr2NgGSORSxVnpeGVHmDTfCb+zK/5vqGn/tg+I8fe9onqJnBvUkeCP7yU4+rze65gRspo9JQqFQNoFuei6ZUcJ0aVF4Tg/gxzYYHxNrBSBQ2d4ihfaTLO2CJsZKGs/CGJnFRPrP72s/Qr+N1wqNMLq58nCckDcxwgRdZp0oXGFYT+RK5y+aQXLlrUsRRnJsJhJ99aXov5xfkPTzY9RTcaXtQ7NZjVlZirlB5fk1GplhcPNVbJBnV9QfnuKSRXgPTb3C8XUPM/7JM/KI7ROnCkifXK6OcZvt0LT8gd1+xHGqIGNpR2JecR0XBvEa52dGnmmw5Vagefoiv0wT/gI7/XbPS6aI9mvdbtPATDPPyeGrWTaRpFynmBX2+hUCNkgnC6Ci5MNtYYUffyIzXL4UCWkTnadn7csJnpo3uurCWLkO5J73sb4hNXgLbJXc0S65ev/yJqROHjyz/ICP+apsKDBM1FyjxBVoDGnpXNZanAtUecfYAQ7hAuaHw1g5feT6TUGt3F4SHdnoB7urWEECFBNlbZZRt+bu+yFy+ZmG7TZpwNDEt6Y/v4YEmiXpFe0MK5V2JkuusHldJAESaYErKT33x8T8/DhnCRMaap2tC5flCqeSN6bh3+FfdkNG2n4MrEh95EaQdye4lX4I8X6Y281sOMcx4zwJrpJj/JrYSZaU3f6q5xmEuQCcOnKmvTlFjW5zYl79L8Kd3/lEfRSReRPUCdo9Y0ooMV+/EmqiehTuODysOu3Fqa0NoLOPmD9F+Fb8O2+eQj+piMh56P2qIlDB69qkz0Rmbm5bWeAKdyXQeJ5p7Nr07MNpxh9GgIDZJ9zyK/FMNCHYIu1GrhCG/JIGPmV+cZX0VrahX3DTrqSkkJ+RuY8AK+4kLRXSf2GDIMI2GTBFqPgYF8HX2oicGsVmemLwcGk0D4JCH77VGg+N8F9J6YpjKajMcDywbrg+tXdRA764XJkFeqXRwb3dhkocM9MI1LHrxsTYAh89wrP8cbpHSqEc/MvM3X8lQK1rqjG+kkCiS63LZr7LHB8GQvnwpqwzgV/7UqDr75pZlxhDwjGxliieDF4yVLAIohgXh+AHiJGXOFq/YqdRIuqwj3FA5cGo5uWop42a8xPhBXToNnp0FuDhUjPAXA+t4BWAFqt6RTGelUOFrIOggKL24/lP/qRU6ktmrjmj9/g187sQ47BYuf5ZOIS4yetXojmxVxftG/nl1hqFOLH7WobcplhWcJY0VOBEGQkWWu8W8Bd3gwix1JsFlICZLKgipSdLtwPPG1BPSimpfqOFtuiimdIYS/eS1+ChtOFrZW01LWbHDgNpHOyVHLWroYcUsFo2AO9MmBj5mj99C3kpb1ubDJq+fMClhu0/qghJONCe/TT0RdpXEvArBAtN2WPw6g0LXdUDFNKrTLV0XSTu088SH/JJCglw2zrGMrskELmw0dG/Kx122rOR8qbrseSM/kYVu5vZqY5w3HK5xllY/DWwM8/enCpogbt97N8WoQ24XjIrxe6dxbUYHPKw9Uek7jGGWVV26yCRtGaVgD6OjZKo+y5SrozKYH/kq0qpXpQrqLtv2cEiSLdRA51ptB/xvTnbeSlhOkZwsSOWgJHyxEOJjGx/9fqIM+2w9fIrOVfGhXezEWJaIDUQkeaVpNxUU8d6Gf3zYTn4mL7+1cB/Cdipx9bL7Hhn/wUtabAVgI1QrpKqQwFkgVzi7tINfbbrPuqj3yW5Zu/LEWqgg2N0qMuj0ZuogEBdkeKLXT6vva22B8fw7qP4czdBplC6wkNDtcXwUejHeUU4Ai/4id2EyfPx93s5Zp2vL6Ol0ObA9xyRaLJ68o9ijNWuAx3syQa3JTsfWItg25fGDGv6LIsgzIJCSs10dsfQsfiXQbTwA7fGOX4h29TMmlrnhfbN/AjINMM36Wt4Tj488vlHtNfTorJZA47g4Lmd+D0S6r6mR3cIhRBKglTZ4HbjxHx1reyufh1gtfajDEU/pOUjcylRxg9R94HU="/>
  <p:tag name="MEKKOXMLTAGS" val="1"/>
</p:tagLst>
</file>

<file path=ppt/tags/tag2.xml><?xml version="1.0" encoding="utf-8"?>
<p:tagLst xmlns:a="http://schemas.openxmlformats.org/drawingml/2006/main" xmlns:r="http://schemas.openxmlformats.org/officeDocument/2006/relationships" xmlns:p="http://schemas.openxmlformats.org/presentationml/2006/main">
  <p:tag name="MEKKOCHARTIMAGE" val="PICTURE"/>
  <p:tag name="MEKKO" val="MekkoChart"/>
  <p:tag name="MEKKOEXCEL6" val="False"/>
  <p:tag name="MEKKOEXCEL7" val="False"/>
  <p:tag name="MEKKOEXCEL8" val="False"/>
  <p:tag name="MEKKOXML1" val="4HooU0THZk28POP9trq+pbTvvzd/gcV8t56cq85kb3NDTsUhojRA0EsgEHHMH7oYP1SYpn09ysXVivguJdhTvfyVMsBLTGvcX7WPTor/CmXfOtOhH41qEIghVTfcT6o7+LHxt2iMj4vD/tblS6qzJ/gMcPCGrbvVDHAA21UQtxjiIUqba8bxYpIy0ufKDgD5XDCDe+RVNlFbJpcVRItRb19Hi89qJjTD9ipKC/dBBdkNW3cqqxFriNY2B7W3+bXVxpcBJ3WxE9+VOtV8Tm585I32tmAWsi3qBeXb5MtO78ZlEar+3ePvZm/eKkNj3/PmkC7+73A7e2tVVjZSW+pEyY6MjjSb/fYuKUlYdpc2J851EWCgPDEiElWg1WnTjQz/WMaup5Ox8HzXdYPaLQY02tr4lIE0usFqpPEw0kAWDWcYjok4eOt9EVw073UTlngHofjai/ToWfbOdqm9oJ+6oBsKJmgHTVcOIle7J4AIEpuHvG496en+iGEM42uyGNLEqbn/rPWm0HFHWjW0Im8qDo6T8JJ9MWVWo4V8z3dk3rdbfoA2HYq2DBgvzZkfLx9gCBRe86WwP4H9AdJdrwdxn6062SwJZOuuDM7FKpom23pQmAMT8fVEQMZ5nfNHKlsxO32tA24iC9KE2fUQHr43WCNmPQ3UrwI9v6UFRZaJjaHxr01WyN84IaIGAZGAhvotQ+cGVocnPcLjdKmDHgpA9rhuVpmOTiCpcCNFBvgcsG6Ib4ANMZsQKVZ47CYExh19qoxwWNSPo1YIIDHI4I/ASIu4EEwTMbXhFzEDEOT/VhWr8+8bc5m1iTZwyQi5V/Q0v809OEI0PpTK6Uuu9K8tNZg70ktmBWitAuifLIZ850dgWGJyZTfWMALVQrZ5+lR8M1rpcrfSIx7r9r0Ys44VTE8UZ5z9yZ09DkafpeluiUVTt4lvCS72fjk/07CCQZbw7KhJer5LbcO2JTm7+8AeLJIWFJwSuGmJhnSbw5gd0lgL3v3PtOf+wqGOqxi0mmw3xjqeVj4h/QoWtn+hs7tvBTKFZShDE0AxDgwvuiebdAdMXcoRUNmiQuj4wt0IidIqb+d+4frMlqBTVajvW0HsPpdnb770vb4xXDVM630EeVrdqW4bYdm2x0q3+b+qP9elSlWXmMac7baQq5esLVccYY2dyOezz8sY1c2eaieGhhZIjuJabUs12zoBg8lSki7lMrP1U3ni1i0Xhltvz0jYyeXyaT0U/eajGr+Om7kiWBVU8FWYalkdu3nR9AF4X52WIX0zBhqu0Hb+EAtTPmJJhaXu+SlQ2Gyydsbjiu7vEgq2pT58ItcjA7npZg0xrxNqH9W9B4vHm1vuNQ7LrUn3Fml59hn7JKZaXQ7f7RhXyN2+VqNdpe5WEnANPQ0FnZWqjkTBx2e99WUypKj5Uj9UAl/4deao8gsRReE+dZZlkStvIBYuKYzsJ/dF6AVekHviq/NWXCuKzEHYGkdNbGKoMhHmMNTBYESwwBj7QrbK93p90Pfg/uCHGzz7neKbB9o0KfF9/ZN3rIGL7JFsXZ7IhuzjXEBgZF7BeaSt3HzA9eiitSEFqA3T2a0w8SS/kilaY6BliDzvwvws8bwOaAZIYAC/uF0b/11p1J8xWKYxZMS11UdRFFVdqLE3JsVTZeTiXY7iQNBdetg+dR3gV76TI89YUcg+v3OVuVRDZ4WDRhgqPnRXNleJPUPMNdJ0/YJG17E1qWwQoIjUNzbZsSAeZ5epgbynL/bhID5s7RbEic+13zifMCGAHklvqgGzAt3+Z5Rus+UutYvG27RJ26tqW2gFF1o+GJ0JWy/T70yod0qfc8+349gm4Q5YBWiL8QregrtyxWsvdPbXqsMX+kE1TBcgcBXp2nGsRVMOvuI8XguseXS1lbzYyjr/Cy6nVg+vmnbIRstXGHiE5O+UaAi6f9RrCOb3waKOHzdRaGzIeVswut9HmOfFruTWNzHx/gOhmY475o3/ZPXrFhu2IJmXJnVMxAzg48QBbr3UcjMjV+hcxSOrRgqyTKNaCZksWkZ+gMoxJAsWRTPdr3vdvk8lZ+UKJ4alRqNRzDEfC1CvE+MznjMe6zbzQXOGUZulSITU+CMk/uYaR4UpzDyuRCpBiQfJIoiYxyDG53JEOwEVYC4GOK3vjXd0TlhLGnED+rRIb2A0d550EwrjD9MF7g+Ip8LuA9x44OsFnugBOFOlm4JUHG7483XgMEiIDPqsVrH3LjdkmzWKKS5LC2IFeorhFWzp2lM00C2Gcn/mXUd3TESSIOXOif2mbcTPgsqB1iBhTcvS/DU5uQ05wHY9vATGXht+yhxpimfdF0wyR8di4Obq/4CMyPa5t3/qdlu+0wmZcw35+6lJLPUGjqBxDbLfLKjwqn6tnzAvUz2aduEHjWGGne9HD/7hsVe2DzuFGxntUjmQ+ZIOIFdpwQ0gzV8P0JLeYGBKQKYLTOydkrR6c1DqvEaAG9gYqTA96BEcb7Yc12vOycY/cUG9ly87j9RaTC+9BeT7Y8Lv3/wQqtPK4aCiRMNxWW5pvukDVnVq7lo86pyCKpaAloY5xZ2DlavY7gVySAhwdKcNA+QxV/ATymoFMTNOyRMiqks9ED/4TqfKSop+9gEmPmqNGRLzRiGtws+dR5G1lyKbH11PtgTm0E4rvC/Tu4olOYsBAqXIktowBXk8MPXn1i4LcUvbMfUF5PT01Cr4zlNegqOzym/BlpQTEKOwajkN6gnxgqitrndz043fs8bYcwv8k4sQQG7NDdVQUNinWybpgei8DRhqnQcwbQuqVStbF21p4gl7eVKGY7/jQAxiWL6HdfC92bzZPAllpec8tKGR0YGrKwPrNbtqSUJh8i8KYed2aZ9ohoByqeqh8yFVxQdRIsPZy2B+XQivJifIB1SVJRtPE4bI4b05rL7s+MG7n44NPHQqFmabUCiHhmbynxQ2F1f0OTCzlmrA5I2fm4xmdaaWpTBu1poumoKCVtwmcdRdf+z76yoqr3/aHancvZjH9ydkoM2Od/cBfej+EiiPBW6V4kLrWERCWY5S49K5Sfm/UR4LFPodSPvAWoFh6I7JrvFC6g91H6lyXHHuoew+4HdbJXv9QPQUJ4dGKW4N0vH+kNoBFmveC6DtT00KoRneP+YzWZH1z9GH6FO9reUDDtQ0ZjW7sy2yC3C5UH9kyclY/wTLRW+8JJ4FEhAWasLMpoKfMYx773NWX5gQrQSExZttWrR/LkdnzCM8KppFTqYrPxuBC0g9MN9rWKlbSkjHXuOeOXsAOAFpF2/R68QhpSh9kkYs1fkOAsDN3ntinQMmLej1uCsuewK4UCVO2Gh4Ei9VUWMJViK7nz8kmqwtBAEhdgLk1lKsoBkFEnCXBDkIl1snY/TUqTCazxj7xuzwDtDvZwRl08/wYHXGM8b+car/jMO0yA7i/qwbp3DnXGhbBR35oSUNtkwK/V3X4+aG9z+kAgf3DKYGItU5RcqHaG2jiG9uAenjk2dm6WdEdcuIlNRchwdcJqf1IquRW6iP1HAystGukA/pkelXQr3ylipRz0KDbIhTqXGakZBYqtHbZytN4ExONTKa8cllptSued5kkZGXTHFZ0Tim6ix0WynuVR9v4/wxivIH8gJXrPBDuhyn4Pbxss0NHhMZv0D/eVcGRgfAY37Pgc+2Zq59V1Bksm6wfhc+2Biq0rh4n0cqS7UQ6onL40HUl9R86UWwhZMK7bH+1Jsj8gEYudP8dyYF0CnWhHp3eG+Pa+Pg0liy5Q0O/E3i6RDkwXpVF9TyCKOQHEB9VYOZujz5kyGSteu26464jmZm8G+5QZTEhKigrI9fjaLGr84+2PKkxqdvStxyWsS/POo4QVO7eZabm9uLre3ooplzT7OJDGs5GAvTYEHxekTBnyPQ8F9k1RLCvfJfyWGQ/wdHtDREyce5XAMgee6KPsEPVm3vFEXzjKF3khIYYab59LWx8OSr51M3Wd3BCOlvStITEyVxsxnW3T86neC83/lSW52o5/c2fcMMy1wG8xTj1Zrxi8UI8ZbQNlHBlT/REEHSevpkFEUf7XoGr3NKT8lFoA6G599Ju2A16rpOixQRFwW0YWIEwIUhDG4WI1NXNKRyYBly052UAHo6BDw7vR4H/mFH0/togVLdIldh3przPWeqAiRgtmg9nXKeTEcm+OB0mwFiiz++NhV1+i0mko6nLouh949xNvg9TNHc0rEBMkaJPGe6CLjdtpqQqjc5bF8ca/9HSv1SCaPk3XIUVhCqT/hTvnCmtuLQT5NLjZDlMJIRf6SHL7nib3QBFsFf4lhYoKG001zjxF2PxV8swEv1NwPyCBbJTnnmV3bDjeL6otCCtOoheaWWtTUbImZxW1t1qocgIj/ztuAG2Nbx+18EL7i+OEWWA104TrAq/yJiozhh0tgUv0XsbCVjfR8e0Ay/gAWhPVvBKCGcGUzS4sOmTGywciQ0dwYGzKiRjdZdCWV3W6iMN55+bXFYWII+JvxsZCreU9/PRSzyvaN8mp9JGY16dW2SciFGnG5wZZlqtQVjXSw1+yyyaa55CY9k0kdtkzCQBruXXXQ2H3CUBveWWiC8ly8qQ23TPwxvo1C1MCgp+jq5ReEJ/A3k2ThlBf3pnduWKkYNRDru8Z63SnMbvaRWtIEYHZ0Wpom2AtMYhJ+bzIjxoP350DO9T1ogZ2vbi6yEtF0b8KR1hDkZH3IepL6S/5O623GgCpJK8fKLpvPPdReoQrIZzW9cP4NfdUYoh/J8Ex2SdwTrVtzWmja0juS6g+y/yuX2dPfedYf0AXNiCSO2bvZzBMaSNKeMW8h3DjEH8NdFP/ldnX9AIz/rtp1f5oYjsiUXfbMo1WgY6RkLzTIeUqzESyyvaclscYmqD2/hZaWJSyirF6+rnYUbvQJ1A5Cb3pCk0M8/N2JA7yG7vxqorFZ032XMvBOG7Ut7IdAcF6PdhA/YC9Ak+laZVrua9CvJWddlM62OKY+pg6/vsKSOyS5rBSgZDLmsRiJjah5tAgG0gj+XyGQ53wFV5Rjjr2z0slW+yySQ628Y9lnzqWNOp5a3fD+CKIPdiS+mZv8R+Z8Iyjmftinl/ecGanHoqQfJlNsQLtjolAVzPPvCFdeKh/BPcr10P/yVq4TAfvDA4m+bK4sT/m/hwVizWEQVvxQvEm/jOhBzPNr8vU5rIYdRklinIHEQwc+tILCaJvgpdmcfpbfSiqCW95ii2VSH9J3WuvqC54hfAG2toTdC6EKIGu3jBVwHORf7VZ4H5dbI4Tn9pt2ILlzVsSaeW/iLZNC8Xz8JPanyP+xQh69BlMt+oRf2tdt8/zVrGdXJMbEQRyVRV1/3pFXRlv8J9ODQdVbe7v0Z95dfac/Iv9qYK0LRQghkS1RvbaDLfzWDFBsJP+OC3/FeczDO1XlJhQCeAwyEZ6kfAxu5QSt9tGe436T7MRuKC3l7wHeOY0qq2Rjue1L3yvbEdFYmi1y2mEnU/SKaczsOGMWI8uIfkxCLrSfD3hK2AvjVHM5tTdIIZlJkLNnshhz5mdzfy+xBrJ+4y1JnqjrmjqBml/k2JXfYYPg9D9kIwRxDSpzq4Avbdx9NMrDqYz8t9Oykv5bP1pQyv5scjXQdFfrvp8T5iSu/LCKoWvtRKLVJtc60na8ZyFcphcmG5Xz0URGfclgM6xV15fMKEMd1bFo4GOABgexspgdI4K+wAOr2qm6MMmBnkXI7Rq5RJkzOqAEyBi6PWE6j8O/UBSiVqmKDjTjxq1VTfNPrqnIFxxNGmNcDadqnfNZ2u7xEQamXsgfUxeormSvfNm14aY9xi6dYePhqShNe10j9RnWNvxA2vSVsJCW5it/pNwpicqa3qqan1hU8c9TNx14OxHqv2WImjfXTNE+w9XRkiiqT6rJZMYJfYfWhQBmcPK6Ls6XSOZS5BLCDn+CdABnD6shYv8+ElEuDSOtX9lJ2jyymUQSh4dVI7C7ZAD1lEGKhiCbRl0ns7HvQBsgGf4YVIdYJDlDxiKgf5pWv9/jRI5qkXuTjRK2tIBPRgiPxAzhi2iTpp4B0RLEyWziP5hkM71jRnRHUR1OXQYFJIfQiom13YK6xmm+l5eqcydSSkS+Vh6qUI7pvDWMHFmkj5LF41qGQwhSKv2ABca3Y1zqf/oelYJoTVmkc6MLjKDn8PsfJcbD2TanHNF0OjN+44L0YD9nVpX13wUcBZ09GWcfq+drbkqA5LeULA1UAp+kYU2r4JpWN3ZpE7PfvWP0FHQn/dAUc+D3M6f13/mowKazFM5emHd5Y3gvAW4LYBeKzhdbwuwFR+kiJiYzoBX7RAijug1qEm3kFnoDViqEI9y/+gU+gVMiuykEXLOLg1JcU5u5USsnj39khc5qxV8hN8BO5mZjPWNJi4wshKYoVgcZoN6RZFcjjmVxu8wqzVzWrhUoGIkQCIvHyCgdYo8QI043Weye6qlLn0UstwhGRfOLPx1cBBTRsEQso4eviBcrKdwYebzZfoEmRcJbZN+Eh9ApFKQk0QKp5v8lDDrVyEFyuGk9SE4YuYpJGktv9L+Jic2YdOBv+BquesDLZMvHGX2QnmZQpgjOk7MvPwv3dTPt5IJGe6xosRhXnmMe20QTsDbeMvMW6/XgBA0xHV6ocfPXi/PvbYrAmELxL0dlkzzHL/EC6mF2+8kPPlRpaQ4bnqwqUlqv4wJKTkjovZngoqHDWiSPcaR2MIx3A2huL8TmvfVQaEozhlA6oTALPDQmLTs5Ajl6c0ad7bPh75QXWuhFlSIUxhdZZwlM4r7+nQDytzu1W1C+cMvIm8gowr5h17oxGTmjFJD5XAy/zE2eO25LMJtFCvAKepthgaD0tnNBh6wN4d3KuTR4mC25AAJJeSu/kqTUJ/H1wSmz/uQ7+Xa2E9wPZVyWcQK2afGD+X5Y9tsoliQXi+Uv20fZlafyvSlMqI6dIdVQhGFS/oSsWP4H580nvjXIvB2SQsOJxf0oPPVzWoBgKDvG2sf1uRn9oyD7U9oTAp1AkaL28shYYGKBPetADaxsJCAAY2o+8VsZ1YFq+yA0CNgKzaa8zDKR0h+jzZAF24KyCRjQSixlwJlAJCaqgD+9JeFrl13+OzrcEz3C4ze7JKv2mCvtvYHx8zcwl1bNSxw2Ky3FvQqlC8lPviL2K5IoquPzfuxwtmcCU9Sq/Y5iojv+f0W8eoSLOkJA9Ss5J0Ko14e1J01zm0Mda4+STmyz6riTMAsURPZiHQ1Q9za0QPtuytcbDk2I394Uk77SsagxmFGI8O8mnuxK8MbHGoO6fnE5emrjPZsFLbVUF5/uMKShs9UwD8juoFyzB0KkrNanOoflmNqIULxLaRbc2PuoXP2ltjd4i+qdA8mT18EtNia/xaXmZQbCkpUR9ajSk3YUPiOEE3R9ye1fyuIPRUuVPhmn4D51GJVTb5y6PNEvX8yichHbdUyuHINPbVbw2PIxawPMuoUDJvogFY/vxXuX68rJZzdPC2eJhTibBM4GPMWl41YX7OuSX+ndwKTrT/kOAcESMUm3D/dsf9v4WfEKCjHlrsd3EYlN2RVKOfuryszWPbeaHGM3Qgy80UyBNv1imroIsW9J6tJ1ufsnOw6n4rhgNjGyVbFYjZXCHY22wMsdK2M93Creu8RtDyRCXJzIZyI5pTPz8KX2zN1YVkSx7qNBfKF3pd13HWucP/LlQyKNyy7TEL7SJpUbsdsdXglsJeTGbRh8PHC4yCrsEsFJpLqrLh60xVdoAjJO+LerubXDo/jS2nB8oIuMESesziUCJGBIbLwyXyDNKBh8lC1/WvVApCUeW1qXxOnEz/gM2Jl41ZYoKvSjEFWYv3bnz8CM413HTNN5tvdkc6k1X8ymlM1zQPRdcskS6zoiib2+URLHX0hjexj1I8BAAGRBI4pGeshYQexjOewgBrVydrR1GN2RTgQG6QFmqC3GdfnBQ3irEyid3fHeB8e+1amzUkrBv4pswFadVCCVJ28hgxrrZRqXoZkSvakT0k+2PO2YbLcGcbjNR4F7VvhH5boL+iRv2fIC1GFRW0N65ax8spUodGikOvIcnxD1pcj7EYYyyGnHlJwBi6EolaOEy7nLTgm34/Yfono3DAPNSLfwDKonYpQggcf0Ux9IqduDIqXOz8oVwONOU13NTQgGtEOKCevJDlyIUwQxOscXXo4B9u38rwurdCFz96cKKb9hCjthlcfFoBTFp6QkEvFqwdFj2IPoaZcX538TTRynBH4YxYjnzk9Zlq23Y/j1hWdmTMaayfVvgkabLSGQ3PlGihchU4XqXA24uvYdLlyGtrI+RfhujOp5NzkmUr/yzyJY/IBx7NWETUaf0TFu6udnfBBgIQqfNFr0FT23yWMngEs3GoNHSV+uKCd94rSAkcxZStKN8vXk5m0UO7w3X/06xzBX7FIli79JxYKrX2Ul48SXwI+S93b7jKQzeDeyfEH9fp+T2ZSHtaYOpsRbUiyDhQctq86jUbpsYHvjGcOnHbvj5D2CxmuwwCA7DlqGzIrvguJ3THkDDYy8rD7DvSAbdUenCJIcHlat7+C5srSaU67Njg1G9prB132+jubSGdS0s5oH2JgMX2bqLnmR6l+GW/aCDjRW4WIH1NfvNRUei+ncGArswRnCOe2x/sZ1tWw9Vy/NrvaA0JDmTXZnByaOjyKPZ27ROUifBTeP/nampA36yKKJoS2/q3bMQWo7hahpLlaCJXMvUYkk04YWKJBCkM4PIfEMJOlEO8jb6UubFO8MY/QvsPZKyppb5Tw9wSapdxxewbD5zVrYeI6rT6D5w1+XBpV0z9iOcynXGk/fNphm6EVLCz0R9CaDsS6MrCeDlTTnR1gChhYdTtzjijd8Vc8sJVKE07NTzShHUXOaqE62d0BgcvbQsG+3ZWIdOJLB37byhcuu3Ub5MvRO7VdyuJy474MG7zoCa6XTC8PrMTde5p2RwWIqP4GOG0sE2PrOPOFq3R8rOTPZQrsl4AY4OfOnKEzQ3qF9BYJcjBNN4lzyXRPrPuU3H8LyQsXj23RyYa3/QhUr0rcsoZHNPAW9Z2pQDkeoHO3eCDEg+r0q0/uo7fY6/L6+cv3Y4mpuhkVG/AbmGY0R/Cw2SxUiX41rC7lzwdv21aOTAUd2BB1ASryfizum01q6IZLHI34GsPPmA5CJJ27n+g7W32NFFLu7bHjN8jhujFJoY6cBxoo/Dr+hkauxJhsTFraInZPl0U3KnfvmtEDPEKjrOl9WhFDv1i3vZdXFiAh07tevOT2RQa4BFz5i0Q1Ad6P8SxdYFOMj7poJdR0Vd8/FpA8jK+ybF+rnMrfsRI2MLPHWWXUkdrk5c0IYFR6yMPnkhw7wZfGsdTtusp0ORbWlJkR9FM4XWFYeIjTJbLOtp9nvQSWwDNB2eIw+zb/OBfDrycYHBzSgGCN3FVUHIw9W9PblmBZnLG6RBbcTw87BQL+FI4RDDvKELZhhCB48e6foVpx3ZHK+QX88SwttAOozKZAW1HNMHMJN106SwOX8XL/0cD4vgCl08WaRCmeWSY0LPDR3FreO+B6eVrHROEb8O2eGWyvmJFnlw8PD9Q0oCKHeaOMGSuc/O0Jn1ntgu0/5wYhrPBl6gehAqkiNBhA4T5v63QD/aw75vl3VZtCzEMCA4sUhgJaVyaDYx2G0LQEb5mCylT//zvyReMxK77nyHIt1DWby3MCxDQW+CZcc2cKfkPxfkUdc4PABAdYwG/IZ5GiWrucbjwkMkqplYGaN6yDoNSTdBVHY55IvpW1+Yn+Hla2kj8Llx/yIeU1sVHc1njTj6rLH6vwSZQfsRK/HPI9CA0rXYKAjsBCBUa/NSA3AH0DGyCmQZBPgcqY5TEJik914ZdGpbFAhlaIEgnopCBSIkLvFUdY4YzI4BP+4vokavJuSc2OXYr2pyQAW6ELp9Bf6mPx8y/K2FztYEiw9H1oJsglcFCNLWkRixNRU2XNrC6vl2b6TpSaQE7AraVZ+hJ0truR4YwxBgZslfy0UbqdadaiQ3yVlwJJjI57a3MeXlceNAt9kVAJwjJd2UPI5Ri7gaajfOFosCgLfaye2NIQOZUED8xVXidI9n3aZcZcOfkO3k/zYeU6C6KWD+poVGpeNojpswO7t+v/krITI+D++gwF5mJqEiU3xk0CaSeWdm1zgyy20VJHqbztkJFcmo84rwVprlSlIWTnklh2uJ4bs6Sxv3InW6wH0qd6cJQAA0vwkdbBziw/mK7Qk2RtjFN2ptSm3KhDw2xMRB3mBX3CoggKz/pWFVZ4qTrIJj7Smd2B65n8PtukNBhJPPykwU0ZTEU0wkLFhXUoGjxGhfVvRUJ1l9Ml4eGrvECNkJ1YV4e2Nja108Z8Tc/WYjiHQC5wI0Q2ZqPlTZC5CopRZWKsGFmENJNL6xq9T9Z7DjXwOBfl6ZIhJymcBAe8QdzrU4mUBfn/OHZKf2cWvRNhOTSNH8Ft6oveaV6Bl2vFsDb0KmXjmDqybQC9hi8JmNxPyDxZaEBwwChEaJh7J12bwwpByiEK0IIHsE31PGIEwk4ji4M0il5hH8/hRDX0d9pPeqj+QvIm2EY7UJdamJelfkXULZEpHRJxQbgUqewdRRpakhBiZcTWIxMoZM4NVeSjHSTHEhf+vdV2wLWR3c5+NfTFnRqwOfgP88n4Ersbhpa9mU7qDCTjhMx+sx+NdifgKpyxvyFwLHYAoSYV8yAdaFL2hhuuSRaa1P2pRQoJUo8U9wuPO2gUFwCnxsitO62PfjDnOiCbYv9EXsZgMgwRmwIYl7a4zM+zB4HjjN1V72gsM7doHkxuuzqgEBVM+hmGcVkq52oXwZHyie/80bjHDhESA3FK4oLf4IQYPdmX908Eorj4hwwVX40xZFXFSWWsu4MsvJHPn3TWCKm5DvIoIsi/p2b6eTxyV+tyF+LyWPXa2VqOjxbu668Sljv8TbffEXrb/JCzsEumHunhcqE0h7ebhlIa6q41gBTswoPyJE7lWBzn9VEhj7JhkFSG3qJUyJ7mNPRWxrFCLzIDlEBkn7oTXwGpeiOLQXtUS400G5wr8h1DO+NMYRSGGH5UV5mvmnRd08F3SqFAiQv2SbMRFyVk2+zE1Pf1HTofVNvFtxHgiXW3uYk/AzcrlWjOzMAdcN3IT+jOoEzpa2DpgkYOgatEHL67VJpk914+YYdMdfSojBi4mhX05PUPHJWMKEpAmUFkyQhVbM+bs4lavo1FZib4/V2hzlvaO4yWj80YmvU00fw1N3n7V6H0GDNVQ2AdT0oULf6zLqf2snUwhzBJySrBXiVTrjCAMrZYu+Ja+8RHDUZ86Y0qDbqNnwILFcGx795xXdaKde6KDTwLCBWC4pLzaJYZZWt19eNVaNgUDKECEVU+By+FszFjyfPSqDICv5gCrOsyc81pPmK2kYIIcxyEtYW5WxCU/qmXW7hAVEWrsC46Ha0y5NR3PwlkXZm0ztardvFfF9B8oHfxQrQByuKwiRIM97sZJ1elcaNr5AZymZAbzk++oGhrGH+/6IsD1Edw4rDFg0h1tqfb8oZ+0qXEIdrQU0qgeTz3w6AGt4nzUAwk2MgJnuc7j4LB8vFQOU17BptTPMZV7Ft8OwJzBu7oBbGwFn6ExUCNYZZ53+oEQ7U6qC9BBqiDMLwisvoKNNGV7QVmGG+AehysSnQLejDEeoaTgb6V9m1+hkpQjLnPTIhZiZT3WTzzRPSLVZTgVhMPfpOkc+rfihJ8edaEzpO93RR8SzduxbA8tniIEnZkQ8Qchm4v7bKW9uY+/iNH+RE0vYUBB/LMcGZxWJIdbBEj+pHbaZxxTghG8wd4G682gW3gTxSIwgB+5Mlgv+0B3C6C6PehfjW7z1HEwwiq/QM4PGbLQ+VkVyCgwS24sNGq7tLgkI3bKNDmSx9KgseCLEE1GfvNNrii0NmLi1YT6PhItPojhJz2lZNuaghaMDCnM11eZ2R1B2CvelXr+JYiZoUlRidUJEAf0L9+gZMbDjfzfw8lfaUgMsi5ewmNu2gsBIiAUIrg6iz7bw5u1Xkiu4PhZ5aubBtweC/fuaK2Yg+0YTDYKIWaun5NkJ/Y7l3iI1bvkhQP26ODUAqMTAZ1ZwmSYsWKIy+bk2mHNGqS35cPl3QhbHy7Uzzi9RD4gACBEVcOOZlxZFxtaH12QBbEskXyUWCFBXn2X1N11t9Drz6EQdRs254BkFhGqXwXLMfMjZVtJGUQrrLgKv5jLhfqxspgDerwWL7fk1s26a+iMR8bmz6gMigdqCbsld/xHahc/dVoPxW2qinSFKIVzHZUXncKYyZUyecfVdYPs3mCs0SPlRopC0udp0AqpCDa/Qdw3l8ZP74s0vsTw0miDByI4bqoN7UJ6Q982NBPWv/i9umABHgydWLREzdcY9jDTunSxk8ohP5m0xDKZEWtsE5cQC6sCVtpGx2zx2vdz35mGeMXmU3+EbNENczIV44WnXhJ3oSRUTPH34DjHdiF5MkHiy9TIX6hOnwaXdO3d7AzLIuMxIhrZa2tNu+ReC3GaUoxuaVcneV3rMoUYjo1+i7fceBfBC4q367AdN2QR5QCmJRwKCE0aJzMIT3EXerv3v6ndV0jG8FTUNMvlHZOu8N9wIM6oQ6pmIHsvVIUefbO77E5Ij/nQKAPlxsszT0PKp+xW5jGQbsQr4d6d0N2p71uNwysZekDHtA0vXUzEDwTB63V2Yf8L43x1y9XPSAbiGxCKaG2m85cocKmhILjhr3OgAbDOLKxP7/PUvYdW1ZF0n0YwgbrHFU0sEJoU7oyP5+07Zw2vgHQ4na6BqvHcwW5ghm8GM93HbWR+PrBLGETYAQBrNIZMIfz1PcmR6Mw3C3Vrcldz/j5ZPj0tqcUvfENgv+FmSdVjzqHdi2h4ct28cKgx1rZBlwfwWSVxaYYMAhOQGNZpLlK9HXw6146WvKovRxpcZT2386sPKweunNxf+qCcE1dM2EAy/sQJbjIAT52fgw84/s3PerjZxl53Rz8Gvq4mkWpKIEQ4LkelZOD+QSLDSNWGIGxsodcWccoxVreXMo85gLT2OOvF1Z7QUj6oAOi7z09R/9FOIuYsKALrIwLIlKuQ419904IKGIjSpJ7wANQ30zz0mnTGoa6SsCD+qPmw4raQaCUucHFHbYD2fTFZARmQjFzpECY/VnPQQiAsOj7xWH9v5xj+J98EnK9Hs+5B24Pi6CppQAZ4CMIPNman2fOMen8EBsMDyBT0uoFhwu5tiW01s29Rcr7m1KsQVptELVSSMvMzXLKAZvWLS34q3YOASCg4SfkfgIacHOp292MB+LOWUxbF4v6pHmte3QpumsnkXmXtITKuyfJo6C95Wqv3vpSw5Pksb48ByiXDIl0RxCisYTFGAycejfMA0zGGnmM+htu2NGOWpmLrh1rOPO9bgka4zjy2NMAWPppthPmaqp1KIlvrpXittztPYkRtRCxD/6N8BXUCq6WwiFdPFt6sz1Hz/8d1+6jQpbfuJrZy6WYd3AvMLakSR8DVZX+SLL01EAfT3r1Fkg2SqjFbT7fFliooZgn87a2tyBemWu/Z858Zk5zdsdhMQtLF8bYCvU2/xbYld7QMYfxV5zf2l4nJWOFG2L+dtJKatz5SCIn+N9RVRq1PhqSuWxlsM3yLzt6y6akhmjc55BwoFeoSuHmeL054/8/SGiIawkysxt8jyJENh6PWbzfmROqC/k/Fw4fGhjbP3F9Q71ptCNF8GKu0Fv1xXo551nW4u1j2mVNrWywRMxbAKU/elFyJJvR0W7UhavuRbsK2qtfcA5fmKSbofNI9p/iyhLr6eL4kp3HduAumT0CsRyjcqgEVw+vlZTd4G5XD2nAgXa3e/XHn2qq+AcaCtPGgA3jw09yZ3PKRn6458RMrgB0GcZb+2uI8CN8lT6+s1+neoFoRFylm1KClmSKfKngj4TJS9RIUPDQe4N3qp03i3kbka9JdCcOwMCbrVricc+3r34VyJMLrFRsN5DC5RRjykJoqQX4qmWR890qWOMQmwYK7HLbkNmHtZ7HfBsOZl6iN2QYiii1lEhHNEUST7jRlciUShc6cJSinaTgFGkLll+D3LkPHDgmQb3ygQ5B8JsdnaHTatGG1U+kpnf5h1j9a8zdvxiK9MHUTTGK04CifjMaQV+kQ+piWvE4xAhdNY+vckxzm8/zjsd8MDgphHIsFlNRylyyPJqVOLljKrMUJxxamsSMecfvBWHuegcNAzKW2+ToQ5ppYvUv4mpZ2/MW5ag/DCwwuCdXFIw2PZy9PGtcw1cfseNH9hdyWE6uFCdENQfGn/Sluaa9w/XDEsMZGktbhLhjTR+5QjIhQsdLPoXrX3+I/roHFQlIIqeUDWscs7854bwEe2pW10mzOhg4Tm0rA8ZwfXa5OwMwItFGfr1prvpJz7MMh8NQvOrgVQ7AiiUtBaH4kOKmoxEA5YJ72ameMxu4FBPF0x4C3N/9KReWjod0GBSXDgV49/uT9Rq/faLejFOLJj5KBUTLELM1qK5dRR5vwp2ld3S5n1qKDETJaW8+lpC2JOOi6SqlyR9941sf/cfTbp2kcwr3s8M2RJ1gJUL6RneCDHzY1gHmk6MxwUrHxmwH6XzKJIb3X1OdLFPAtX3a8ljitOGR2AAOrBi8TVvyP23oKzjO+cwKeR+JGZSwfqoZy2WbgfntZJhrssDnWKvTlAU+jVG604fKtk7jYN7S2TfIhwqAvCGxieInu173zPw8kmTygLl0k2dbdLQ55JEvhFftixGyQLUXleahH587LwCq6SRReEGcN/yjYN9cTmA6Jpk4l4cs/AAA3uvU1iHaIajUDgVdikK4lYh+XXqHMivMY1/BP45vQllbdSEfwpY1ukHjEVbWwzzTfZ/jtk6QyRKN2d4LCmcMm4M8f6tf9ETSEFqZx4nDUPnbIS/G97Rnxi0oL7Vk5prHrYrL3FR+PVS8vrlfEaXvPvjMkVlJUtafkUp0kYJ3x43aSS0KYl092KaOSQAmNP4gv9wla3NXE2PCqEt4VuaBoNUE+7dYkxfNQozmiyf7teEjaxitgRgzyqLPrVd9F1eeWwCVDtCjP2MvSV2iJ6fxAEuGy0w/BIN2sWywFfwtBZOEfzcpydSEGE8ova5YS1wFTEZtixbd2/IpcegkfNKw2nmEKJCUUUO2SlS+kpUBL65dvJ7sAKriQYfedpBJQQnkSeN0TqSH5TIwEyLMq1uaiS6uvQXYYP/UtRdMJVk0En7yElXA5xnvDfLapA1C7yPH+ekJjmGKTaJ+jBGL2jovpk82fZORWXJsfK0O098vhdo7yOuCW50qQxchfd/V+WNfR9ULvlHjSzyYtiz/ujAZQSoVrv8cgQZF/4lFM61uZKm58olk9uWuok8p+ya0CIq3njYJ3L3JBGkJcAYeZxcwNID+uFfeNLdzcawGh1qZeNlkSD12AO6nOWZ7tJldMdWMjAtsQ5NaWBaVCYOrVyC3VrG1VQlq75mkbWVnenM2nBfpGl4lirmEhDJaskGGbJwknQmJCqNjfz8vAwrIYSz75pG7dkB/96wrdOF+5ttLJ0tudnBo17I0rN6w3d9kGbIdS4UvC1ooj/+5/EFeZQnxRAmtbaif30szLZWajioKZGM0T62+pKdSkvQyFJCJ68HZISREv9urnYKetjgaEe84GGfv6qVshFbdCO88ZahxoT33eTsxXh9dl+uv7FbDbTi4Yhg+8PNIBT6nvHsAFB4yL/D7+oK56y5hRHBD5rTbQJ8hjduFPDLjHVnB3/QtCFbB6FAD4XHIF2FU9lPa3HOoEXOEcUbwkeQ1a6XE/HKgvvXRc/BS84BZN9u2vO5NexU+PeCR9DaL2/zr1wATR+3tjh3yY5Mc/4cEMOwsWnUZjErYMHHujNeIJXdQJjDpG1GQ/gLw4eXUNLeGSO5Zgz8LOPmZW1e5fYjMS0KDmjQlaa76J+iQ791AfeIgj9gR0FRsXpoO8vEP8TUvWZDwG54nzYy+gGfKqYqMlmnz5sBAfEGHmcoQRN66CrpMe1AvlUIzJif1Uj2Ynh2wiCJkcjD12xk9T9SaTbN9vd9Wa3atSOLPHn4F9Xg2Eri6TnsYC+j1HcqJNM7vGNO2E8OJnuxEV2RlPsKVedZicySgEgxwOnvBHpOlSYhuwLW1HJNEqtQ3YARoQRrKDYS2OYFnZSjNO97dpp+Z7+BFlLBw9qht/u92uHnLwlTxbXII7yrdpqzKsrPCe3vtI0uxxTkdPJeKUpOfxtQxUchf+aIQBSRaxLKjqQdhEiuQHLjUHuRo8iZ9Uq+mc0vkP8mweS1qecf2lcnSsWRy6wazJFzvu5M/hfq+GJC0UAnQFaj6Yqx7Ps0fpRMRruioUp9WWr9yn5DpBL8xNBqG0jBdr1C4wkrVgop4tn4LBAB1TNNwiw4SO7guAA3fmOTXGC/jWUBcVoXwVx1x9cgOFkQe3vSsodZ1fXyxuRvs9e7pQMt11KiCatt2FewbKqgMiZa0E67xfEzZJ9IiowBU1IxCh4uPCcCfOqyHilXHJsmckDG6dZEN6i9zNrmS5NhTC68pGN6wl8xDb9g0ljmYABjlGErdw8I97a9k8lZeSFz3iqyGAkW1RIj/o8yYTXX0/lqUcLyYXoDsd+PLfdmQIN5hfSOhw70faMx73qNKSzGirogv96cIxPlcbQgvoe2HrMHNQn+wFzt4sNSC1FAgXBG/Y+rqfXhEByxHHGUXowvoqnU94b/UomGVxy/BBtbEGB6Sj+/JRWok49xF/zOsUkYinp7pwGqhYplyb+wNe82rJZmy3gzFL4ylStCKSTIBhIMNaMPdfI2ANmwcE="/>
  <p:tag name="MEKKOXMLTAGS" val="1"/>
</p:tagLst>
</file>

<file path=ppt/theme/theme1.xml><?xml version="1.0" encoding="utf-8"?>
<a:theme xmlns:a="http://schemas.openxmlformats.org/drawingml/2006/main" name="Presentation3">
  <a:themeElements>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ppT TEST">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marL="342900" indent="-342900">
          <a:defRPr b="1" u="sng" dirty="0" smtClean="0">
            <a:latin typeface="+mj-lt"/>
          </a:defRPr>
        </a:defPPr>
      </a:lstStyle>
    </a:txDef>
  </a:objectDefaults>
  <a:extraClrSchemeLst>
    <a:extraClrScheme>
      <a:clrScheme name="ppT 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 TE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 TE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 TE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 TE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 TE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 TE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 TE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 TE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 TE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 TE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9AEA24755921242B6930DE14963EEA1" ma:contentTypeVersion="2" ma:contentTypeDescription="Create a new document." ma:contentTypeScope="" ma:versionID="05c769840a6264e83d3d2bcd161cf46a">
  <xsd:schema xmlns:xsd="http://www.w3.org/2001/XMLSchema" xmlns:xs="http://www.w3.org/2001/XMLSchema" xmlns:p="http://schemas.microsoft.com/office/2006/metadata/properties" xmlns:ns2="a48fa604-65a2-4043-adf9-a239411230e9" targetNamespace="http://schemas.microsoft.com/office/2006/metadata/properties" ma:root="true" ma:fieldsID="8052e779e10ae18b65a98d9eba4387c7" ns2:_="">
    <xsd:import namespace="a48fa604-65a2-4043-adf9-a239411230e9"/>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8fa604-65a2-4043-adf9-a239411230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6CD9DC0-7BF7-4D5E-AD69-418F2C5218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8fa604-65a2-4043-adf9-a239411230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A449A50-FD34-4BE0-B4EE-5DA53743A653}">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D5DFD8C6-66A8-4998-9C7F-18B56AA136C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Presentation3</Template>
  <TotalTime>7186</TotalTime>
  <Words>644</Words>
  <Application>Microsoft Macintosh PowerPoint</Application>
  <PresentationFormat>On-screen Show (4:3)</PresentationFormat>
  <Paragraphs>79</Paragraphs>
  <Slides>8</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Verdana</vt:lpstr>
      <vt:lpstr>Presentation3</vt:lpstr>
      <vt:lpstr>Contract No. 679: New Flyer 194 40-foot Advanced Hybrid Option Order</vt:lpstr>
      <vt:lpstr>Overview </vt:lpstr>
      <vt:lpstr>PowerPoint Presentation</vt:lpstr>
      <vt:lpstr>Purpose - New Flyer 40-foot Advanced Hybrid Bus</vt:lpstr>
      <vt:lpstr>New Flyer 40-foot Hybrid Bus – Features</vt:lpstr>
      <vt:lpstr>Engineering Professional Services Contract Update </vt:lpstr>
      <vt:lpstr>Project Timeline</vt:lpstr>
      <vt:lpstr>Request of the Fiscal Management and Control Board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YTD Capital spending has been lower than expected due to delays in GLX and Other projects</dc:title>
  <dc:creator>srashin</dc:creator>
  <cp:lastModifiedBy>Siddiqui, Aayesha</cp:lastModifiedBy>
  <cp:revision>343</cp:revision>
  <cp:lastPrinted>2018-09-27T15:16:35Z</cp:lastPrinted>
  <dcterms:created xsi:type="dcterms:W3CDTF">2016-05-17T19:48:13Z</dcterms:created>
  <dcterms:modified xsi:type="dcterms:W3CDTF">2018-10-01T20:13:38Z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0x01010029AEA24755921242B6930DE14963EEA1</vt:lpwstr>
  </property>
</Properties>
</file>