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www.infraware.co.kr/2012/infrawarePen" Target="docProps/infrawarePe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8" r:id="rId2"/>
    <p:sldId id="285" r:id="rId3"/>
    <p:sldId id="280" r:id="rId4"/>
    <p:sldId id="290" r:id="rId5"/>
    <p:sldId id="291" r:id="rId6"/>
    <p:sldId id="294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 userDrawn="1">
          <p15:clr>
            <a:srgbClr val="A4A3A4"/>
          </p15:clr>
        </p15:guide>
        <p15:guide id="2" pos="2265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7" autoAdjust="0"/>
    <p:restoredTop sz="93155" autoAdjust="0"/>
  </p:normalViewPr>
  <p:slideViewPr>
    <p:cSldViewPr>
      <p:cViewPr varScale="1">
        <p:scale>
          <a:sx n="94" d="100"/>
          <a:sy n="94" d="100"/>
        </p:scale>
        <p:origin x="133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6"/>
        <p:guide pos="2265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18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7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1" tIns="47534" rIns="95071" bIns="47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8"/>
            <a:ext cx="5618480" cy="4189095"/>
          </a:xfrm>
          <a:prstGeom prst="rect">
            <a:avLst/>
          </a:prstGeom>
        </p:spPr>
        <p:txBody>
          <a:bodyPr vert="horz" lIns="95071" tIns="47534" rIns="95071" bIns="475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7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6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 smtClean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5/7/2018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chapter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 smtClean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5/7/2018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2" r:id="rId3"/>
    <p:sldLayoutId id="2147483663" r:id="rId4"/>
    <p:sldLayoutId id="2147483673" r:id="rId5"/>
    <p:sldLayoutId id="214748367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7391400" cy="466344"/>
          </a:xfrm>
        </p:spPr>
        <p:txBody>
          <a:bodyPr/>
          <a:lstStyle/>
          <a:p>
            <a:r>
              <a:rPr lang="en-US" sz="2400" dirty="0" smtClean="0"/>
              <a:t>General Manager’s Remarks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5257800"/>
            <a:ext cx="3352800" cy="762000"/>
          </a:xfrm>
        </p:spPr>
        <p:txBody>
          <a:bodyPr/>
          <a:lstStyle/>
          <a:p>
            <a:r>
              <a:rPr lang="en-US" sz="2000" dirty="0" smtClean="0"/>
              <a:t>May 7, 2018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19200" y="4528458"/>
            <a:ext cx="7315200" cy="457200"/>
          </a:xfrm>
        </p:spPr>
        <p:txBody>
          <a:bodyPr/>
          <a:lstStyle/>
          <a:p>
            <a:r>
              <a:rPr lang="en-US" sz="2000" dirty="0" smtClean="0"/>
              <a:t>Fiscal and Management Control Board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9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752600"/>
            <a:ext cx="8348472" cy="4438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SL3-Chelsea ridership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Advertising update</a:t>
            </a:r>
          </a:p>
        </p:txBody>
      </p:sp>
    </p:spTree>
    <p:extLst>
      <p:ext uri="{BB962C8B-B14F-4D97-AF65-F5344CB8AC3E}">
        <p14:creationId xmlns:p14="http://schemas.microsoft.com/office/powerpoint/2010/main" val="10526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SL3-Chelsea – Ridership: April 21-April 27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3" y="1514856"/>
            <a:ext cx="6616164" cy="46573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Saturday (opening day), April 21: 2,950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Sunday: 1,950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Weekday average: 4,400</a:t>
            </a:r>
          </a:p>
          <a:p>
            <a:r>
              <a:rPr lang="en-US" sz="1600" i="1" dirty="0" smtClean="0">
                <a:solidFill>
                  <a:schemeClr val="tx1"/>
                </a:solidFill>
              </a:rPr>
              <a:t>Weekday average consists of all stops from South Station to Chelsea.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30 percent of weekday </a:t>
            </a:r>
            <a:r>
              <a:rPr lang="en-US" sz="2000" dirty="0" err="1" smtClean="0">
                <a:solidFill>
                  <a:schemeClr val="tx1"/>
                </a:solidFill>
              </a:rPr>
              <a:t>boardings</a:t>
            </a:r>
            <a:r>
              <a:rPr lang="en-US" sz="2000" dirty="0" smtClean="0">
                <a:solidFill>
                  <a:schemeClr val="tx1"/>
                </a:solidFill>
              </a:rPr>
              <a:t> (1,300/day) are at new SL stations: Chelsea, Bellingham Square, Box District, Eastern Ave, and Airport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Estimates are based on ridership from first week of service.  Data quality will improve as data collection increases.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82199"/>
            <a:ext cx="1721588" cy="220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299" y="3782846"/>
            <a:ext cx="1755489" cy="242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9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Advertising update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3" y="1514856"/>
            <a:ext cx="4718918" cy="44287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MBTA’s core objectives based on two principles:</a:t>
            </a:r>
          </a:p>
          <a:p>
            <a:pPr marL="685800" lvl="1" indent="-285750"/>
            <a:r>
              <a:rPr lang="en-US" sz="2100" dirty="0" smtClean="0">
                <a:solidFill>
                  <a:schemeClr val="tx1"/>
                </a:solidFill>
              </a:rPr>
              <a:t>Character and extent of facilities must be built to provide regional transportation services</a:t>
            </a:r>
          </a:p>
          <a:p>
            <a:pPr marL="685800" lvl="1" indent="-285750"/>
            <a:r>
              <a:rPr lang="en-US" sz="2100" dirty="0" smtClean="0">
                <a:solidFill>
                  <a:schemeClr val="tx1"/>
                </a:solidFill>
              </a:rPr>
              <a:t>T must take “all necessary steps” to raise non-fare revenue before implementing fare increases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2438400"/>
            <a:ext cx="3704208" cy="240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6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Advertising update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3" y="1514856"/>
            <a:ext cx="6242917" cy="46246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New uses for advertising assets: </a:t>
            </a:r>
            <a:r>
              <a:rPr lang="en-US" sz="2000" u="sng" dirty="0">
                <a:solidFill>
                  <a:schemeClr val="tx1"/>
                </a:solidFill>
              </a:rPr>
              <a:t>p</a:t>
            </a:r>
            <a:r>
              <a:rPr lang="en-US" sz="2000" u="sng" dirty="0" smtClean="0">
                <a:solidFill>
                  <a:schemeClr val="tx1"/>
                </a:solidFill>
              </a:rPr>
              <a:t>latform for customer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Vastly improved technology can better meet customer information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Major shift from legacy static billboards: over past 20 years, inventory has decreased by more than 50 percent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740" y="1752600"/>
            <a:ext cx="2165141" cy="363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9" y="4038600"/>
            <a:ext cx="4191000" cy="190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3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Advertising update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3" y="1514856"/>
            <a:ext cx="5633317" cy="45984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Advertising assets are a reliable source of non-fare revenue: approximately $30 million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Keeps costs down for our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New technology provides added customer value as an enhanced channel for communications for:</a:t>
            </a:r>
          </a:p>
          <a:p>
            <a:pPr marL="685800" lvl="1" indent="-285750"/>
            <a:r>
              <a:rPr lang="en-US" sz="2000" dirty="0" smtClean="0">
                <a:solidFill>
                  <a:schemeClr val="tx1"/>
                </a:solidFill>
              </a:rPr>
              <a:t>Real-time information</a:t>
            </a:r>
          </a:p>
          <a:p>
            <a:pPr marL="685800" lvl="1" indent="-285750"/>
            <a:r>
              <a:rPr lang="en-US" sz="2000" dirty="0" smtClean="0">
                <a:solidFill>
                  <a:schemeClr val="tx1"/>
                </a:solidFill>
              </a:rPr>
              <a:t>New services: early AM, SL3</a:t>
            </a:r>
          </a:p>
          <a:p>
            <a:pPr marL="685800" lvl="1" indent="-285750"/>
            <a:r>
              <a:rPr lang="en-US" sz="2000" dirty="0" smtClean="0">
                <a:solidFill>
                  <a:schemeClr val="tx1"/>
                </a:solidFill>
              </a:rPr>
              <a:t>Weather-related messages</a:t>
            </a:r>
          </a:p>
          <a:p>
            <a:pPr marL="685800" lvl="1" indent="-285750"/>
            <a:r>
              <a:rPr lang="en-US" sz="2000" dirty="0" smtClean="0">
                <a:solidFill>
                  <a:schemeClr val="tx1"/>
                </a:solidFill>
              </a:rPr>
              <a:t>Public art</a:t>
            </a:r>
          </a:p>
          <a:p>
            <a:endParaRPr lang="en-US" sz="21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435454"/>
            <a:ext cx="2653082" cy="235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656" y="3905271"/>
            <a:ext cx="3403018" cy="2198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cmpd="tri">
          <a:solidFill>
            <a:schemeClr val="tx1"/>
          </a:solidFill>
          <a:headEnd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15964</TotalTime>
  <Pages>5</Pages>
  <Words>230</Words>
  <Characters>0</Characters>
  <Application>Microsoft Office PowerPoint</Application>
  <DocSecurity>0</DocSecurity>
  <PresentationFormat>On-screen Show (4:3)</PresentationFormat>
  <Lines>0</Lines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Presentation3</vt:lpstr>
      <vt:lpstr>General Manager’s Remarks</vt:lpstr>
      <vt:lpstr>Agenda </vt:lpstr>
      <vt:lpstr>SL3-Chelsea – Ridership: April 21-April 27 </vt:lpstr>
      <vt:lpstr>Advertising update</vt:lpstr>
      <vt:lpstr>Advertising update</vt:lpstr>
      <vt:lpstr>Advertising update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YTD Capital spending has been lower than expected due to delays in GLX and Other projects</dc:title>
  <dc:creator>srashin</dc:creator>
  <cp:lastModifiedBy>Ciampa, Christine</cp:lastModifiedBy>
  <cp:revision>722</cp:revision>
  <cp:lastPrinted>2018-05-07T13:53:25Z</cp:lastPrinted>
  <dcterms:modified xsi:type="dcterms:W3CDTF">2018-05-07T16:24:47Z</dcterms:modified>
</cp:coreProperties>
</file>

<file path=docProps/infrawarePen.xml><?xml version="1.0" encoding="utf-8"?>
<InfrawarePenDraw xmlns="http://www.infraware.co.kr/2012/penmode"/>
</file>